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73" r:id="rId3"/>
    <p:sldId id="257" r:id="rId4"/>
    <p:sldId id="305" r:id="rId5"/>
    <p:sldId id="266" r:id="rId6"/>
    <p:sldId id="272" r:id="rId7"/>
    <p:sldId id="275" r:id="rId8"/>
    <p:sldId id="276" r:id="rId9"/>
    <p:sldId id="265" r:id="rId10"/>
    <p:sldId id="267" r:id="rId11"/>
    <p:sldId id="270" r:id="rId12"/>
    <p:sldId id="274" r:id="rId13"/>
    <p:sldId id="268" r:id="rId14"/>
    <p:sldId id="269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D2C59B-0AF3-4A80-9CAD-48F052DD0684}" type="doc">
      <dgm:prSet loTypeId="urn:microsoft.com/office/officeart/2017/3/layout/HorizontalLabelsTimeline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D145411-D270-4213-93E0-2F9E1DF31190}">
      <dgm:prSet/>
      <dgm:spPr/>
      <dgm:t>
        <a:bodyPr/>
        <a:lstStyle/>
        <a:p>
          <a:pPr>
            <a:defRPr b="1"/>
          </a:pPr>
          <a:r>
            <a:rPr lang="en-US"/>
            <a:t>1998</a:t>
          </a:r>
        </a:p>
      </dgm:t>
    </dgm:pt>
    <dgm:pt modelId="{294DD0A6-35A6-44EE-B04E-D257592D32F9}" type="parTrans" cxnId="{0F125399-A85B-496F-81AE-4D5F083287FB}">
      <dgm:prSet/>
      <dgm:spPr/>
      <dgm:t>
        <a:bodyPr/>
        <a:lstStyle/>
        <a:p>
          <a:endParaRPr lang="en-US"/>
        </a:p>
      </dgm:t>
    </dgm:pt>
    <dgm:pt modelId="{AC6741C0-1046-4946-AE26-A136D9AA6518}" type="sibTrans" cxnId="{0F125399-A85B-496F-81AE-4D5F083287FB}">
      <dgm:prSet/>
      <dgm:spPr/>
      <dgm:t>
        <a:bodyPr/>
        <a:lstStyle/>
        <a:p>
          <a:endParaRPr lang="en-US"/>
        </a:p>
      </dgm:t>
    </dgm:pt>
    <dgm:pt modelId="{8A2F27F5-A1C1-48D0-B63A-CE6D9217D56F}">
      <dgm:prSet/>
      <dgm:spPr/>
      <dgm:t>
        <a:bodyPr/>
        <a:lstStyle/>
        <a:p>
          <a:r>
            <a:rPr lang="en-US" dirty="0"/>
            <a:t>Colecciones </a:t>
          </a:r>
          <a:r>
            <a:rPr lang="en-US" dirty="0" err="1"/>
            <a:t>Digitales</a:t>
          </a:r>
          <a:r>
            <a:rPr lang="en-US" dirty="0"/>
            <a:t>: </a:t>
          </a:r>
          <a:r>
            <a:rPr lang="en-US" dirty="0" err="1"/>
            <a:t>Pruebas</a:t>
          </a:r>
          <a:r>
            <a:rPr lang="en-US" dirty="0"/>
            <a:t> de </a:t>
          </a:r>
          <a:r>
            <a:rPr lang="en-US" dirty="0" err="1"/>
            <a:t>Digitalización</a:t>
          </a:r>
          <a:r>
            <a:rPr lang="en-US" dirty="0"/>
            <a:t> con los </a:t>
          </a:r>
          <a:r>
            <a:rPr lang="en-US" dirty="0" err="1"/>
            <a:t>Cuadernos</a:t>
          </a:r>
          <a:r>
            <a:rPr lang="en-US" dirty="0"/>
            <a:t> </a:t>
          </a:r>
          <a:r>
            <a:rPr lang="en-US" dirty="0" err="1"/>
            <a:t>Ignacianos</a:t>
          </a:r>
          <a:endParaRPr lang="en-US" dirty="0"/>
        </a:p>
      </dgm:t>
    </dgm:pt>
    <dgm:pt modelId="{85A672FB-D0FF-429A-BF13-2A428AFA0701}" type="parTrans" cxnId="{CD1B759C-25B5-40B5-B489-D090CF50E2D5}">
      <dgm:prSet/>
      <dgm:spPr/>
      <dgm:t>
        <a:bodyPr/>
        <a:lstStyle/>
        <a:p>
          <a:endParaRPr lang="en-US"/>
        </a:p>
      </dgm:t>
    </dgm:pt>
    <dgm:pt modelId="{9BC2182B-9281-45D3-9DA0-22DC18905195}" type="sibTrans" cxnId="{CD1B759C-25B5-40B5-B489-D090CF50E2D5}">
      <dgm:prSet/>
      <dgm:spPr/>
      <dgm:t>
        <a:bodyPr/>
        <a:lstStyle/>
        <a:p>
          <a:endParaRPr lang="en-US"/>
        </a:p>
      </dgm:t>
    </dgm:pt>
    <dgm:pt modelId="{6DA123D6-0076-4BFA-87D3-1FF65F7DF907}">
      <dgm:prSet/>
      <dgm:spPr/>
      <dgm:t>
        <a:bodyPr/>
        <a:lstStyle/>
        <a:p>
          <a:pPr>
            <a:defRPr b="1"/>
          </a:pPr>
          <a:r>
            <a:rPr lang="en-US"/>
            <a:t>2004</a:t>
          </a:r>
        </a:p>
      </dgm:t>
    </dgm:pt>
    <dgm:pt modelId="{7DD2DC93-6531-44F2-8C8C-5F7B33C7FD6B}" type="parTrans" cxnId="{3CAF11C2-7C0F-4500-BC60-B7065C30B3CA}">
      <dgm:prSet/>
      <dgm:spPr/>
      <dgm:t>
        <a:bodyPr/>
        <a:lstStyle/>
        <a:p>
          <a:endParaRPr lang="en-US"/>
        </a:p>
      </dgm:t>
    </dgm:pt>
    <dgm:pt modelId="{AD67E18B-8B39-489C-A663-BCC0D2683A42}" type="sibTrans" cxnId="{3CAF11C2-7C0F-4500-BC60-B7065C30B3CA}">
      <dgm:prSet/>
      <dgm:spPr/>
      <dgm:t>
        <a:bodyPr/>
        <a:lstStyle/>
        <a:p>
          <a:endParaRPr lang="en-US"/>
        </a:p>
      </dgm:t>
    </dgm:pt>
    <dgm:pt modelId="{CDDF89BB-77E8-4815-B172-9BC83E04D952}">
      <dgm:prSet/>
      <dgm:spPr/>
      <dgm:t>
        <a:bodyPr/>
        <a:lstStyle/>
        <a:p>
          <a:r>
            <a:rPr lang="en-US" dirty="0" err="1"/>
            <a:t>Tesis</a:t>
          </a:r>
          <a:r>
            <a:rPr lang="en-US" dirty="0"/>
            <a:t> </a:t>
          </a:r>
          <a:r>
            <a:rPr lang="en-US" dirty="0" err="1"/>
            <a:t>Digitales</a:t>
          </a:r>
          <a:r>
            <a:rPr lang="en-US" dirty="0"/>
            <a:t> </a:t>
          </a:r>
          <a:r>
            <a:rPr lang="en-US" dirty="0" err="1"/>
            <a:t>como</a:t>
          </a:r>
          <a:r>
            <a:rPr lang="en-US" dirty="0"/>
            <a:t> </a:t>
          </a:r>
          <a:r>
            <a:rPr lang="en-US" dirty="0" err="1"/>
            <a:t>pioneras</a:t>
          </a:r>
          <a:endParaRPr lang="en-US" dirty="0"/>
        </a:p>
      </dgm:t>
    </dgm:pt>
    <dgm:pt modelId="{1AE47ADF-14B9-4178-890B-9B1A0BA2A958}" type="parTrans" cxnId="{0262F8F8-A703-4E15-A4B4-1EC55CDAC94B}">
      <dgm:prSet/>
      <dgm:spPr/>
      <dgm:t>
        <a:bodyPr/>
        <a:lstStyle/>
        <a:p>
          <a:endParaRPr lang="en-US"/>
        </a:p>
      </dgm:t>
    </dgm:pt>
    <dgm:pt modelId="{6FB5C7A4-058D-4584-BBDC-B537A971E8E9}" type="sibTrans" cxnId="{0262F8F8-A703-4E15-A4B4-1EC55CDAC94B}">
      <dgm:prSet/>
      <dgm:spPr/>
      <dgm:t>
        <a:bodyPr/>
        <a:lstStyle/>
        <a:p>
          <a:endParaRPr lang="en-US"/>
        </a:p>
      </dgm:t>
    </dgm:pt>
    <dgm:pt modelId="{669D127E-81F2-4F97-A57F-9D05456EBC11}">
      <dgm:prSet/>
      <dgm:spPr/>
      <dgm:t>
        <a:bodyPr/>
        <a:lstStyle/>
        <a:p>
          <a:pPr>
            <a:defRPr b="1"/>
          </a:pPr>
          <a:r>
            <a:rPr lang="en-US" dirty="0"/>
            <a:t>2008</a:t>
          </a:r>
        </a:p>
      </dgm:t>
    </dgm:pt>
    <dgm:pt modelId="{470367AE-EC6C-4493-92DD-90A57140926C}" type="parTrans" cxnId="{FE8D83CA-8A9F-4BB3-8E28-C69E6C7DFC4E}">
      <dgm:prSet/>
      <dgm:spPr/>
      <dgm:t>
        <a:bodyPr/>
        <a:lstStyle/>
        <a:p>
          <a:endParaRPr lang="en-US"/>
        </a:p>
      </dgm:t>
    </dgm:pt>
    <dgm:pt modelId="{EFA102E4-8B3D-4981-9B8E-9EDE315D5089}" type="sibTrans" cxnId="{FE8D83CA-8A9F-4BB3-8E28-C69E6C7DFC4E}">
      <dgm:prSet/>
      <dgm:spPr/>
      <dgm:t>
        <a:bodyPr/>
        <a:lstStyle/>
        <a:p>
          <a:endParaRPr lang="en-US"/>
        </a:p>
      </dgm:t>
    </dgm:pt>
    <dgm:pt modelId="{FA397171-4871-4556-9403-0EAC6057C85D}">
      <dgm:prSet/>
      <dgm:spPr/>
      <dgm:t>
        <a:bodyPr/>
        <a:lstStyle/>
        <a:p>
          <a:r>
            <a:rPr lang="en-US" dirty="0"/>
            <a:t>Gestor de Colecciones </a:t>
          </a:r>
          <a:r>
            <a:rPr lang="en-US" dirty="0" err="1"/>
            <a:t>Digitales</a:t>
          </a:r>
          <a:r>
            <a:rPr lang="en-US" dirty="0"/>
            <a:t> en Greenstone (</a:t>
          </a:r>
          <a:r>
            <a:rPr lang="en-US" dirty="0" err="1"/>
            <a:t>tesis</a:t>
          </a:r>
          <a:r>
            <a:rPr lang="en-US" dirty="0"/>
            <a:t>, </a:t>
          </a:r>
          <a:r>
            <a:rPr lang="en-US" dirty="0" err="1"/>
            <a:t>productos</a:t>
          </a:r>
          <a:r>
            <a:rPr lang="en-US" dirty="0"/>
            <a:t> de </a:t>
          </a:r>
          <a:r>
            <a:rPr lang="en-US" dirty="0" err="1"/>
            <a:t>investigación</a:t>
          </a:r>
          <a:r>
            <a:rPr lang="en-US" dirty="0"/>
            <a:t>, material </a:t>
          </a:r>
          <a:r>
            <a:rPr lang="en-US" dirty="0" err="1"/>
            <a:t>didáctico</a:t>
          </a:r>
          <a:r>
            <a:rPr lang="en-US" dirty="0"/>
            <a:t>, </a:t>
          </a:r>
          <a:r>
            <a:rPr lang="en-US" dirty="0" err="1"/>
            <a:t>documentos</a:t>
          </a:r>
          <a:r>
            <a:rPr lang="en-US" dirty="0"/>
            <a:t> </a:t>
          </a:r>
          <a:r>
            <a:rPr lang="en-US" dirty="0" err="1"/>
            <a:t>históricos</a:t>
          </a:r>
          <a:r>
            <a:rPr lang="en-US" dirty="0"/>
            <a:t>, </a:t>
          </a:r>
          <a:r>
            <a:rPr lang="en-US" dirty="0" err="1"/>
            <a:t>fotografía</a:t>
          </a:r>
          <a:r>
            <a:rPr lang="en-US" dirty="0"/>
            <a:t> patrimonial cultural)</a:t>
          </a:r>
        </a:p>
      </dgm:t>
    </dgm:pt>
    <dgm:pt modelId="{20EF250F-08E3-410F-9F55-862F45CE4763}" type="parTrans" cxnId="{22A49DC2-4AF1-47F4-8A40-F7E0100D7FEF}">
      <dgm:prSet/>
      <dgm:spPr/>
      <dgm:t>
        <a:bodyPr/>
        <a:lstStyle/>
        <a:p>
          <a:endParaRPr lang="en-US"/>
        </a:p>
      </dgm:t>
    </dgm:pt>
    <dgm:pt modelId="{F7460502-E4FE-4068-8863-CF97206E101C}" type="sibTrans" cxnId="{22A49DC2-4AF1-47F4-8A40-F7E0100D7FEF}">
      <dgm:prSet/>
      <dgm:spPr/>
      <dgm:t>
        <a:bodyPr/>
        <a:lstStyle/>
        <a:p>
          <a:endParaRPr lang="en-US"/>
        </a:p>
      </dgm:t>
    </dgm:pt>
    <dgm:pt modelId="{42EA834D-DCB7-4B0C-A6D8-4F0573540AC0}">
      <dgm:prSet/>
      <dgm:spPr/>
      <dgm:t>
        <a:bodyPr/>
        <a:lstStyle/>
        <a:p>
          <a:pPr>
            <a:defRPr b="1"/>
          </a:pPr>
          <a:r>
            <a:rPr lang="en-US" dirty="0"/>
            <a:t>2012+-</a:t>
          </a:r>
        </a:p>
      </dgm:t>
    </dgm:pt>
    <dgm:pt modelId="{96A732F2-01F8-4F85-96B5-71D6ABB9E585}" type="parTrans" cxnId="{70257977-0F89-4B30-B9EE-3D4426416787}">
      <dgm:prSet/>
      <dgm:spPr/>
      <dgm:t>
        <a:bodyPr/>
        <a:lstStyle/>
        <a:p>
          <a:endParaRPr lang="en-US"/>
        </a:p>
      </dgm:t>
    </dgm:pt>
    <dgm:pt modelId="{8D4DA348-4CA9-4344-B5B6-2925C3C5056E}" type="sibTrans" cxnId="{70257977-0F89-4B30-B9EE-3D4426416787}">
      <dgm:prSet/>
      <dgm:spPr/>
      <dgm:t>
        <a:bodyPr/>
        <a:lstStyle/>
        <a:p>
          <a:endParaRPr lang="en-US"/>
        </a:p>
      </dgm:t>
    </dgm:pt>
    <dgm:pt modelId="{72F4D4D7-183C-4F96-8CD7-ED711D5364D8}">
      <dgm:prSet/>
      <dgm:spPr/>
      <dgm:t>
        <a:bodyPr/>
        <a:lstStyle/>
        <a:p>
          <a:r>
            <a:rPr lang="en-US" dirty="0" err="1"/>
            <a:t>Consolidación</a:t>
          </a:r>
          <a:r>
            <a:rPr lang="en-US" dirty="0"/>
            <a:t> de Colecciones </a:t>
          </a:r>
          <a:r>
            <a:rPr lang="en-US" dirty="0" err="1"/>
            <a:t>Digitales</a:t>
          </a:r>
          <a:r>
            <a:rPr lang="en-US" dirty="0"/>
            <a:t> con </a:t>
          </a:r>
          <a:r>
            <a:rPr lang="en-US" dirty="0" err="1"/>
            <a:t>fondos</a:t>
          </a:r>
          <a:r>
            <a:rPr lang="en-US" dirty="0"/>
            <a:t> CONACYT y </a:t>
          </a:r>
          <a:r>
            <a:rPr lang="en-US" dirty="0" err="1"/>
            <a:t>nueva</a:t>
          </a:r>
          <a:r>
            <a:rPr lang="en-US" dirty="0"/>
            <a:t> </a:t>
          </a:r>
          <a:r>
            <a:rPr lang="en-US" dirty="0" err="1"/>
            <a:t>plataforma</a:t>
          </a:r>
          <a:r>
            <a:rPr lang="en-US" dirty="0"/>
            <a:t> </a:t>
          </a:r>
          <a:r>
            <a:rPr lang="en-US" dirty="0" err="1"/>
            <a:t>Dspace</a:t>
          </a:r>
          <a:endParaRPr lang="en-US" dirty="0"/>
        </a:p>
      </dgm:t>
    </dgm:pt>
    <dgm:pt modelId="{5D7377E6-D60D-45DB-8AE7-F54C3ACDACE5}" type="parTrans" cxnId="{BE52AB21-8AF7-47F7-B539-D5AC085E79E6}">
      <dgm:prSet/>
      <dgm:spPr/>
      <dgm:t>
        <a:bodyPr/>
        <a:lstStyle/>
        <a:p>
          <a:endParaRPr lang="en-US"/>
        </a:p>
      </dgm:t>
    </dgm:pt>
    <dgm:pt modelId="{33CFFBC9-1C31-48E7-BCEC-958F9C255230}" type="sibTrans" cxnId="{BE52AB21-8AF7-47F7-B539-D5AC085E79E6}">
      <dgm:prSet/>
      <dgm:spPr/>
      <dgm:t>
        <a:bodyPr/>
        <a:lstStyle/>
        <a:p>
          <a:endParaRPr lang="en-US"/>
        </a:p>
      </dgm:t>
    </dgm:pt>
    <dgm:pt modelId="{81868E2F-769C-474F-9E4B-9ACCB60C12F5}">
      <dgm:prSet/>
      <dgm:spPr/>
      <dgm:t>
        <a:bodyPr/>
        <a:lstStyle/>
        <a:p>
          <a:r>
            <a:rPr lang="en-US" dirty="0" err="1"/>
            <a:t>Revistas</a:t>
          </a:r>
          <a:r>
            <a:rPr lang="en-US" dirty="0"/>
            <a:t> Ibero en </a:t>
          </a:r>
          <a:r>
            <a:rPr lang="en-US" dirty="0" err="1"/>
            <a:t>Acceso</a:t>
          </a:r>
          <a:r>
            <a:rPr lang="en-US" dirty="0"/>
            <a:t> Abierto</a:t>
          </a:r>
        </a:p>
      </dgm:t>
    </dgm:pt>
    <dgm:pt modelId="{FD4AF8D6-5A9E-48AF-812E-14F9914F4AC5}" type="parTrans" cxnId="{B54F953A-11F9-4F14-B240-FF98E3F357B6}">
      <dgm:prSet/>
      <dgm:spPr/>
      <dgm:t>
        <a:bodyPr/>
        <a:lstStyle/>
        <a:p>
          <a:endParaRPr lang="es-MX"/>
        </a:p>
      </dgm:t>
    </dgm:pt>
    <dgm:pt modelId="{C729B383-3A60-4864-B014-A040CB0A5FC6}" type="sibTrans" cxnId="{B54F953A-11F9-4F14-B240-FF98E3F357B6}">
      <dgm:prSet/>
      <dgm:spPr/>
      <dgm:t>
        <a:bodyPr/>
        <a:lstStyle/>
        <a:p>
          <a:endParaRPr lang="es-MX"/>
        </a:p>
      </dgm:t>
    </dgm:pt>
    <dgm:pt modelId="{16D4E133-0238-4343-8B33-FFB0C16AE80F}">
      <dgm:prSet/>
      <dgm:spPr/>
      <dgm:t>
        <a:bodyPr/>
        <a:lstStyle/>
        <a:p>
          <a:pPr>
            <a:defRPr b="1"/>
          </a:pPr>
          <a:r>
            <a:rPr lang="en-US"/>
            <a:t>2017</a:t>
          </a:r>
          <a:endParaRPr lang="en-US" dirty="0"/>
        </a:p>
      </dgm:t>
    </dgm:pt>
    <dgm:pt modelId="{0CEB864D-F19C-4AA4-A7B9-B7E85716AC98}" type="parTrans" cxnId="{A5D7E71F-EE61-4423-8943-7344CD261C30}">
      <dgm:prSet/>
      <dgm:spPr/>
      <dgm:t>
        <a:bodyPr/>
        <a:lstStyle/>
        <a:p>
          <a:endParaRPr lang="es-MX"/>
        </a:p>
      </dgm:t>
    </dgm:pt>
    <dgm:pt modelId="{79BD3C26-1ED6-415D-91A1-2CAC14B9F482}" type="sibTrans" cxnId="{A5D7E71F-EE61-4423-8943-7344CD261C30}">
      <dgm:prSet/>
      <dgm:spPr/>
      <dgm:t>
        <a:bodyPr/>
        <a:lstStyle/>
        <a:p>
          <a:endParaRPr lang="es-MX"/>
        </a:p>
      </dgm:t>
    </dgm:pt>
    <dgm:pt modelId="{E5D9D2EF-BEAD-47B3-A314-F85E10D3848F}">
      <dgm:prSet/>
      <dgm:spPr/>
      <dgm:t>
        <a:bodyPr/>
        <a:lstStyle/>
        <a:p>
          <a:pPr>
            <a:defRPr b="1"/>
          </a:pPr>
          <a:r>
            <a:rPr lang="en-US" dirty="0"/>
            <a:t>2020 +</a:t>
          </a:r>
        </a:p>
      </dgm:t>
    </dgm:pt>
    <dgm:pt modelId="{C049EFFA-8175-48C4-8445-17BC5E4DCA5D}" type="parTrans" cxnId="{EBCFC6EA-0730-49C2-BB42-3C780A70C065}">
      <dgm:prSet/>
      <dgm:spPr/>
      <dgm:t>
        <a:bodyPr/>
        <a:lstStyle/>
        <a:p>
          <a:endParaRPr lang="es-MX"/>
        </a:p>
      </dgm:t>
    </dgm:pt>
    <dgm:pt modelId="{78EEC20C-A08F-4671-B6B4-CA7CEDDA4092}" type="sibTrans" cxnId="{EBCFC6EA-0730-49C2-BB42-3C780A70C065}">
      <dgm:prSet/>
      <dgm:spPr/>
      <dgm:t>
        <a:bodyPr/>
        <a:lstStyle/>
        <a:p>
          <a:endParaRPr lang="es-MX"/>
        </a:p>
      </dgm:t>
    </dgm:pt>
    <dgm:pt modelId="{8488662A-9C81-4C82-BDD5-990624E4BDF5}">
      <dgm:prSet/>
      <dgm:spPr/>
      <dgm:t>
        <a:bodyPr/>
        <a:lstStyle/>
        <a:p>
          <a:r>
            <a:rPr lang="en-US" dirty="0" err="1"/>
            <a:t>Recursos</a:t>
          </a:r>
          <a:r>
            <a:rPr lang="en-US" dirty="0"/>
            <a:t> </a:t>
          </a:r>
          <a:r>
            <a:rPr lang="en-US" dirty="0" err="1"/>
            <a:t>Educativos</a:t>
          </a:r>
          <a:r>
            <a:rPr lang="en-US" dirty="0"/>
            <a:t> </a:t>
          </a:r>
          <a:r>
            <a:rPr lang="en-US" dirty="0" err="1"/>
            <a:t>Abiertos</a:t>
          </a:r>
          <a:r>
            <a:rPr lang="en-US" dirty="0"/>
            <a:t>: </a:t>
          </a:r>
          <a:r>
            <a:rPr lang="en-US" dirty="0" err="1"/>
            <a:t>Conferencias</a:t>
          </a:r>
          <a:r>
            <a:rPr lang="en-US" dirty="0"/>
            <a:t>, Webinars, etc.</a:t>
          </a:r>
        </a:p>
      </dgm:t>
    </dgm:pt>
    <dgm:pt modelId="{1BAE2A3A-EEB7-4068-BDB0-BA7F97F06ACD}" type="parTrans" cxnId="{3F97E60B-BA2B-4720-8538-38B264834589}">
      <dgm:prSet/>
      <dgm:spPr/>
      <dgm:t>
        <a:bodyPr/>
        <a:lstStyle/>
        <a:p>
          <a:endParaRPr lang="es-MX"/>
        </a:p>
      </dgm:t>
    </dgm:pt>
    <dgm:pt modelId="{12C4F769-8212-4EB1-B607-A3FC4F4375F1}" type="sibTrans" cxnId="{3F97E60B-BA2B-4720-8538-38B264834589}">
      <dgm:prSet/>
      <dgm:spPr/>
      <dgm:t>
        <a:bodyPr/>
        <a:lstStyle/>
        <a:p>
          <a:endParaRPr lang="es-MX"/>
        </a:p>
      </dgm:t>
    </dgm:pt>
    <dgm:pt modelId="{A0723B6A-EA08-4944-9860-CD02A8A6A980}">
      <dgm:prSet/>
      <dgm:spPr/>
      <dgm:t>
        <a:bodyPr/>
        <a:lstStyle/>
        <a:p>
          <a:r>
            <a:rPr lang="en-US" dirty="0" err="1"/>
            <a:t>Poblamiento</a:t>
          </a:r>
          <a:r>
            <a:rPr lang="en-US" dirty="0"/>
            <a:t> </a:t>
          </a:r>
          <a:r>
            <a:rPr lang="en-US" dirty="0" err="1"/>
            <a:t>productos</a:t>
          </a:r>
          <a:r>
            <a:rPr lang="en-US" dirty="0"/>
            <a:t> </a:t>
          </a:r>
          <a:r>
            <a:rPr lang="en-US" dirty="0" err="1"/>
            <a:t>académicos</a:t>
          </a:r>
          <a:r>
            <a:rPr lang="en-US" dirty="0"/>
            <a:t> de </a:t>
          </a:r>
          <a:r>
            <a:rPr lang="en-US" dirty="0" err="1"/>
            <a:t>toda</a:t>
          </a:r>
          <a:r>
            <a:rPr lang="en-US" dirty="0"/>
            <a:t> la </a:t>
          </a:r>
          <a:r>
            <a:rPr lang="en-US" dirty="0" err="1"/>
            <a:t>comunidad</a:t>
          </a:r>
          <a:endParaRPr lang="en-US" dirty="0"/>
        </a:p>
      </dgm:t>
    </dgm:pt>
    <dgm:pt modelId="{C318E0A4-6387-48D3-8F58-911566B91462}" type="parTrans" cxnId="{9E56C000-BF87-44F2-B13D-8E0FEFDE485A}">
      <dgm:prSet/>
      <dgm:spPr/>
      <dgm:t>
        <a:bodyPr/>
        <a:lstStyle/>
        <a:p>
          <a:endParaRPr lang="es-MX"/>
        </a:p>
      </dgm:t>
    </dgm:pt>
    <dgm:pt modelId="{9C3CABA2-B6DE-46B8-BE9E-301976ACDA17}" type="sibTrans" cxnId="{9E56C000-BF87-44F2-B13D-8E0FEFDE485A}">
      <dgm:prSet/>
      <dgm:spPr/>
      <dgm:t>
        <a:bodyPr/>
        <a:lstStyle/>
        <a:p>
          <a:endParaRPr lang="es-MX"/>
        </a:p>
      </dgm:t>
    </dgm:pt>
    <dgm:pt modelId="{F5595B79-CD9D-4C49-8EC6-FCA3CA6975DC}">
      <dgm:prSet/>
      <dgm:spPr/>
      <dgm:t>
        <a:bodyPr/>
        <a:lstStyle/>
        <a:p>
          <a:r>
            <a:rPr lang="en-US" dirty="0" err="1"/>
            <a:t>Poblamiento</a:t>
          </a:r>
          <a:r>
            <a:rPr lang="en-US" dirty="0"/>
            <a:t> SNI´s</a:t>
          </a:r>
        </a:p>
      </dgm:t>
    </dgm:pt>
    <dgm:pt modelId="{2BB4B621-1969-4E6F-A40E-E0769094E6E3}" type="parTrans" cxnId="{029B8C81-1C4E-4C75-9EF0-61DE6727BD5C}">
      <dgm:prSet/>
      <dgm:spPr/>
      <dgm:t>
        <a:bodyPr/>
        <a:lstStyle/>
        <a:p>
          <a:endParaRPr lang="es-MX"/>
        </a:p>
      </dgm:t>
    </dgm:pt>
    <dgm:pt modelId="{B9BD578B-1F8A-44D5-9773-84D9E1EC4373}" type="sibTrans" cxnId="{029B8C81-1C4E-4C75-9EF0-61DE6727BD5C}">
      <dgm:prSet/>
      <dgm:spPr/>
      <dgm:t>
        <a:bodyPr/>
        <a:lstStyle/>
        <a:p>
          <a:endParaRPr lang="es-MX"/>
        </a:p>
      </dgm:t>
    </dgm:pt>
    <dgm:pt modelId="{ECE728F3-54FA-4B7D-ABF1-63F956D6E6E0}">
      <dgm:prSet/>
      <dgm:spPr/>
      <dgm:t>
        <a:bodyPr/>
        <a:lstStyle/>
        <a:p>
          <a:r>
            <a:rPr lang="en-US"/>
            <a:t>Libros </a:t>
          </a:r>
          <a:r>
            <a:rPr lang="en-US" dirty="0"/>
            <a:t>Ibero en </a:t>
          </a:r>
          <a:r>
            <a:rPr lang="en-US" dirty="0" err="1"/>
            <a:t>Acceso</a:t>
          </a:r>
          <a:r>
            <a:rPr lang="en-US" dirty="0"/>
            <a:t> Abierto</a:t>
          </a:r>
        </a:p>
      </dgm:t>
    </dgm:pt>
    <dgm:pt modelId="{CA6A1563-C135-492D-A63F-38C1C8006526}" type="parTrans" cxnId="{075A4803-D3D8-4C59-8DD4-C253283F4865}">
      <dgm:prSet/>
      <dgm:spPr/>
      <dgm:t>
        <a:bodyPr/>
        <a:lstStyle/>
        <a:p>
          <a:endParaRPr lang="es-MX"/>
        </a:p>
      </dgm:t>
    </dgm:pt>
    <dgm:pt modelId="{AB526C0D-6BB8-4788-B8A7-30A0F758A023}" type="sibTrans" cxnId="{075A4803-D3D8-4C59-8DD4-C253283F4865}">
      <dgm:prSet/>
      <dgm:spPr/>
      <dgm:t>
        <a:bodyPr/>
        <a:lstStyle/>
        <a:p>
          <a:endParaRPr lang="es-MX"/>
        </a:p>
      </dgm:t>
    </dgm:pt>
    <dgm:pt modelId="{108717F6-44CD-41EA-A302-F205D3DD3832}" type="pres">
      <dgm:prSet presAssocID="{62D2C59B-0AF3-4A80-9CAD-48F052DD0684}" presName="root" presStyleCnt="0">
        <dgm:presLayoutVars>
          <dgm:chMax/>
          <dgm:chPref/>
          <dgm:animLvl val="lvl"/>
        </dgm:presLayoutVars>
      </dgm:prSet>
      <dgm:spPr/>
    </dgm:pt>
    <dgm:pt modelId="{CF47038B-0290-4D22-8C79-D7DA072163ED}" type="pres">
      <dgm:prSet presAssocID="{62D2C59B-0AF3-4A80-9CAD-48F052DD0684}" presName="divider" presStyleLbl="fgAcc1" presStyleIdx="0" presStyleCnt="1"/>
      <dgm:spPr/>
    </dgm:pt>
    <dgm:pt modelId="{BE679D52-B89C-49E1-A825-3D377253291C}" type="pres">
      <dgm:prSet presAssocID="{62D2C59B-0AF3-4A80-9CAD-48F052DD0684}" presName="nodes" presStyleCnt="0">
        <dgm:presLayoutVars>
          <dgm:chMax/>
          <dgm:chPref/>
          <dgm:animLvl val="lvl"/>
        </dgm:presLayoutVars>
      </dgm:prSet>
      <dgm:spPr/>
    </dgm:pt>
    <dgm:pt modelId="{2E7FDB1F-F52E-42DD-A065-1E6FAB0DF92C}" type="pres">
      <dgm:prSet presAssocID="{3D145411-D270-4213-93E0-2F9E1DF31190}" presName="composite" presStyleCnt="0"/>
      <dgm:spPr/>
    </dgm:pt>
    <dgm:pt modelId="{576DFBA9-D3DE-4527-AA67-D9BD9B4FA2A6}" type="pres">
      <dgm:prSet presAssocID="{3D145411-D270-4213-93E0-2F9E1DF31190}" presName="L1TextContainer" presStyleLbl="alignNode1" presStyleIdx="0" presStyleCnt="6">
        <dgm:presLayoutVars>
          <dgm:chMax val="1"/>
          <dgm:chPref val="1"/>
          <dgm:bulletEnabled val="1"/>
        </dgm:presLayoutVars>
      </dgm:prSet>
      <dgm:spPr/>
    </dgm:pt>
    <dgm:pt modelId="{2D323C4B-2C6B-43FB-99D7-CFA1874B83B0}" type="pres">
      <dgm:prSet presAssocID="{3D145411-D270-4213-93E0-2F9E1DF31190}" presName="L2TextContainerWrapper" presStyleCnt="0">
        <dgm:presLayoutVars>
          <dgm:bulletEnabled val="1"/>
        </dgm:presLayoutVars>
      </dgm:prSet>
      <dgm:spPr/>
    </dgm:pt>
    <dgm:pt modelId="{8EEC39DE-63FB-4232-BE0E-D08A404DEAAF}" type="pres">
      <dgm:prSet presAssocID="{3D145411-D270-4213-93E0-2F9E1DF31190}" presName="L2TextContainer" presStyleLbl="bgAccFollowNode1" presStyleIdx="0" presStyleCnt="6"/>
      <dgm:spPr/>
    </dgm:pt>
    <dgm:pt modelId="{B6C9BA32-5350-4A35-9037-C9E39BF128EE}" type="pres">
      <dgm:prSet presAssocID="{3D145411-D270-4213-93E0-2F9E1DF31190}" presName="FlexibleEmptyPlaceHolder" presStyleCnt="0"/>
      <dgm:spPr/>
    </dgm:pt>
    <dgm:pt modelId="{81F7FBCF-AA4E-4ADC-AC5C-FC7F2198EABB}" type="pres">
      <dgm:prSet presAssocID="{3D145411-D270-4213-93E0-2F9E1DF31190}" presName="ConnectLine" presStyleLbl="sibTrans1D1" presStyleIdx="0" presStyleCnt="6"/>
      <dgm:spPr/>
    </dgm:pt>
    <dgm:pt modelId="{80B5548D-4BF5-4F3C-94F3-0150CAB16AF8}" type="pres">
      <dgm:prSet presAssocID="{3D145411-D270-4213-93E0-2F9E1DF31190}" presName="ConnectorPoint" presStyleLbl="node1" presStyleIdx="0" presStyleCnt="6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500AA36-D326-4C3C-A805-9DAF047E1959}" type="pres">
      <dgm:prSet presAssocID="{3D145411-D270-4213-93E0-2F9E1DF31190}" presName="EmptyPlaceHolder" presStyleCnt="0"/>
      <dgm:spPr/>
    </dgm:pt>
    <dgm:pt modelId="{082089F8-361A-4EBD-B938-AD1739B816FF}" type="pres">
      <dgm:prSet presAssocID="{AC6741C0-1046-4946-AE26-A136D9AA6518}" presName="spaceBetweenRectangles" presStyleCnt="0"/>
      <dgm:spPr/>
    </dgm:pt>
    <dgm:pt modelId="{A05D7FC0-2DB7-481F-BEA5-5F08CF6CEE92}" type="pres">
      <dgm:prSet presAssocID="{6DA123D6-0076-4BFA-87D3-1FF65F7DF907}" presName="composite" presStyleCnt="0"/>
      <dgm:spPr/>
    </dgm:pt>
    <dgm:pt modelId="{7188DCB0-7305-47A5-8564-4985DE99399D}" type="pres">
      <dgm:prSet presAssocID="{6DA123D6-0076-4BFA-87D3-1FF65F7DF907}" presName="L1TextContainer" presStyleLbl="alignNode1" presStyleIdx="1" presStyleCnt="6">
        <dgm:presLayoutVars>
          <dgm:chMax val="1"/>
          <dgm:chPref val="1"/>
          <dgm:bulletEnabled val="1"/>
        </dgm:presLayoutVars>
      </dgm:prSet>
      <dgm:spPr/>
    </dgm:pt>
    <dgm:pt modelId="{733BB5ED-0B27-4291-87C4-225A77D0DE73}" type="pres">
      <dgm:prSet presAssocID="{6DA123D6-0076-4BFA-87D3-1FF65F7DF907}" presName="L2TextContainerWrapper" presStyleCnt="0">
        <dgm:presLayoutVars>
          <dgm:bulletEnabled val="1"/>
        </dgm:presLayoutVars>
      </dgm:prSet>
      <dgm:spPr/>
    </dgm:pt>
    <dgm:pt modelId="{F2F87ECF-367B-4053-A4EE-A3FC02CFA996}" type="pres">
      <dgm:prSet presAssocID="{6DA123D6-0076-4BFA-87D3-1FF65F7DF907}" presName="L2TextContainer" presStyleLbl="bgAccFollowNode1" presStyleIdx="1" presStyleCnt="6"/>
      <dgm:spPr/>
    </dgm:pt>
    <dgm:pt modelId="{80F1A3D5-B92F-4B9D-ACCD-E4CCEAB0BEA8}" type="pres">
      <dgm:prSet presAssocID="{6DA123D6-0076-4BFA-87D3-1FF65F7DF907}" presName="FlexibleEmptyPlaceHolder" presStyleCnt="0"/>
      <dgm:spPr/>
    </dgm:pt>
    <dgm:pt modelId="{ABD18F0E-DE91-411A-BB1C-7A33E3DDF0D1}" type="pres">
      <dgm:prSet presAssocID="{6DA123D6-0076-4BFA-87D3-1FF65F7DF907}" presName="ConnectLine" presStyleLbl="sibTrans1D1" presStyleIdx="1" presStyleCnt="6"/>
      <dgm:spPr/>
    </dgm:pt>
    <dgm:pt modelId="{B182411C-061D-4586-BCCF-52CF1AEB2AF8}" type="pres">
      <dgm:prSet presAssocID="{6DA123D6-0076-4BFA-87D3-1FF65F7DF907}" presName="ConnectorPoint" presStyleLbl="node1" presStyleIdx="1" presStyleCnt="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71C37434-677B-4AAE-849B-284B51AFD337}" type="pres">
      <dgm:prSet presAssocID="{6DA123D6-0076-4BFA-87D3-1FF65F7DF907}" presName="EmptyPlaceHolder" presStyleCnt="0"/>
      <dgm:spPr/>
    </dgm:pt>
    <dgm:pt modelId="{5C636C39-3D08-4B04-A32E-A5FF054AC802}" type="pres">
      <dgm:prSet presAssocID="{AD67E18B-8B39-489C-A663-BCC0D2683A42}" presName="spaceBetweenRectangles" presStyleCnt="0"/>
      <dgm:spPr/>
    </dgm:pt>
    <dgm:pt modelId="{E07941CC-D222-4638-A33F-D577933A9449}" type="pres">
      <dgm:prSet presAssocID="{669D127E-81F2-4F97-A57F-9D05456EBC11}" presName="composite" presStyleCnt="0"/>
      <dgm:spPr/>
    </dgm:pt>
    <dgm:pt modelId="{8F06D79B-3E24-4A28-AE69-B7DE65E83F93}" type="pres">
      <dgm:prSet presAssocID="{669D127E-81F2-4F97-A57F-9D05456EBC11}" presName="L1TextContainer" presStyleLbl="alignNode1" presStyleIdx="2" presStyleCnt="6">
        <dgm:presLayoutVars>
          <dgm:chMax val="1"/>
          <dgm:chPref val="1"/>
          <dgm:bulletEnabled val="1"/>
        </dgm:presLayoutVars>
      </dgm:prSet>
      <dgm:spPr/>
    </dgm:pt>
    <dgm:pt modelId="{77770EBC-060D-4725-8B41-B174F806E096}" type="pres">
      <dgm:prSet presAssocID="{669D127E-81F2-4F97-A57F-9D05456EBC11}" presName="L2TextContainerWrapper" presStyleCnt="0">
        <dgm:presLayoutVars>
          <dgm:bulletEnabled val="1"/>
        </dgm:presLayoutVars>
      </dgm:prSet>
      <dgm:spPr/>
    </dgm:pt>
    <dgm:pt modelId="{9288C0B5-2ACA-4B3A-8733-428BA5BE572F}" type="pres">
      <dgm:prSet presAssocID="{669D127E-81F2-4F97-A57F-9D05456EBC11}" presName="L2TextContainer" presStyleLbl="bgAccFollowNode1" presStyleIdx="2" presStyleCnt="6"/>
      <dgm:spPr/>
    </dgm:pt>
    <dgm:pt modelId="{4546423D-19A9-420C-AB5E-ADB5F6DDEC1A}" type="pres">
      <dgm:prSet presAssocID="{669D127E-81F2-4F97-A57F-9D05456EBC11}" presName="FlexibleEmptyPlaceHolder" presStyleCnt="0"/>
      <dgm:spPr/>
    </dgm:pt>
    <dgm:pt modelId="{B0DE9398-2F63-43AA-84BF-1364DE13DFCF}" type="pres">
      <dgm:prSet presAssocID="{669D127E-81F2-4F97-A57F-9D05456EBC11}" presName="ConnectLine" presStyleLbl="sibTrans1D1" presStyleIdx="2" presStyleCnt="6"/>
      <dgm:spPr/>
    </dgm:pt>
    <dgm:pt modelId="{67D7E7ED-9ABB-4B7B-A7AF-2DCC1C255E0A}" type="pres">
      <dgm:prSet presAssocID="{669D127E-81F2-4F97-A57F-9D05456EBC11}" presName="ConnectorPoint" presStyleLbl="node1" presStyleIdx="2" presStyleCnt="6"/>
      <dgm:spPr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DD18FB5A-B3FE-47A6-B9BB-4872DE3FDD33}" type="pres">
      <dgm:prSet presAssocID="{669D127E-81F2-4F97-A57F-9D05456EBC11}" presName="EmptyPlaceHolder" presStyleCnt="0"/>
      <dgm:spPr/>
    </dgm:pt>
    <dgm:pt modelId="{5ADFC536-3C0A-40A3-9163-47013F198F7D}" type="pres">
      <dgm:prSet presAssocID="{EFA102E4-8B3D-4981-9B8E-9EDE315D5089}" presName="spaceBetweenRectangles" presStyleCnt="0"/>
      <dgm:spPr/>
    </dgm:pt>
    <dgm:pt modelId="{82B0F90D-F198-4B2C-BEE4-CB912DC44300}" type="pres">
      <dgm:prSet presAssocID="{42EA834D-DCB7-4B0C-A6D8-4F0573540AC0}" presName="composite" presStyleCnt="0"/>
      <dgm:spPr/>
    </dgm:pt>
    <dgm:pt modelId="{FC5EA83D-09CC-4326-B64C-66A861DEBC78}" type="pres">
      <dgm:prSet presAssocID="{42EA834D-DCB7-4B0C-A6D8-4F0573540AC0}" presName="L1TextContainer" presStyleLbl="alignNode1" presStyleIdx="3" presStyleCnt="6">
        <dgm:presLayoutVars>
          <dgm:chMax val="1"/>
          <dgm:chPref val="1"/>
          <dgm:bulletEnabled val="1"/>
        </dgm:presLayoutVars>
      </dgm:prSet>
      <dgm:spPr/>
    </dgm:pt>
    <dgm:pt modelId="{EFCB73A4-2800-4757-8476-EB413084B016}" type="pres">
      <dgm:prSet presAssocID="{42EA834D-DCB7-4B0C-A6D8-4F0573540AC0}" presName="L2TextContainerWrapper" presStyleCnt="0">
        <dgm:presLayoutVars>
          <dgm:bulletEnabled val="1"/>
        </dgm:presLayoutVars>
      </dgm:prSet>
      <dgm:spPr/>
    </dgm:pt>
    <dgm:pt modelId="{1AA767F5-F297-426A-B480-AE1741A806C6}" type="pres">
      <dgm:prSet presAssocID="{42EA834D-DCB7-4B0C-A6D8-4F0573540AC0}" presName="L2TextContainer" presStyleLbl="bgAccFollowNode1" presStyleIdx="3" presStyleCnt="6"/>
      <dgm:spPr/>
    </dgm:pt>
    <dgm:pt modelId="{C51EF677-8EE9-4174-8A40-38A6B934D3B5}" type="pres">
      <dgm:prSet presAssocID="{42EA834D-DCB7-4B0C-A6D8-4F0573540AC0}" presName="FlexibleEmptyPlaceHolder" presStyleCnt="0"/>
      <dgm:spPr/>
    </dgm:pt>
    <dgm:pt modelId="{0D635116-4E47-4938-ACCC-B39A1AB6504E}" type="pres">
      <dgm:prSet presAssocID="{42EA834D-DCB7-4B0C-A6D8-4F0573540AC0}" presName="ConnectLine" presStyleLbl="sibTrans1D1" presStyleIdx="3" presStyleCnt="6"/>
      <dgm:spPr/>
    </dgm:pt>
    <dgm:pt modelId="{0EEF8B75-2747-40BF-9A27-A34A21088F5C}" type="pres">
      <dgm:prSet presAssocID="{42EA834D-DCB7-4B0C-A6D8-4F0573540AC0}" presName="ConnectorPoint" presStyleLbl="node1" presStyleIdx="3" presStyleCnt="6"/>
      <dgm:spPr>
        <a:solidFill>
          <a:schemeClr val="accent6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45D418B-4605-4FA4-B7E6-D31C67648D28}" type="pres">
      <dgm:prSet presAssocID="{42EA834D-DCB7-4B0C-A6D8-4F0573540AC0}" presName="EmptyPlaceHolder" presStyleCnt="0"/>
      <dgm:spPr/>
    </dgm:pt>
    <dgm:pt modelId="{7FBACB4E-1690-4D94-96F2-EFCC7CF64793}" type="pres">
      <dgm:prSet presAssocID="{8D4DA348-4CA9-4344-B5B6-2925C3C5056E}" presName="spaceBetweenRectangles" presStyleCnt="0"/>
      <dgm:spPr/>
    </dgm:pt>
    <dgm:pt modelId="{7BF0620C-7603-485B-AF12-0EB2807257A9}" type="pres">
      <dgm:prSet presAssocID="{16D4E133-0238-4343-8B33-FFB0C16AE80F}" presName="composite" presStyleCnt="0"/>
      <dgm:spPr/>
    </dgm:pt>
    <dgm:pt modelId="{35A3F39A-36EF-4523-8329-3EBB48D240B6}" type="pres">
      <dgm:prSet presAssocID="{16D4E133-0238-4343-8B33-FFB0C16AE80F}" presName="L1TextContainer" presStyleLbl="alignNode1" presStyleIdx="4" presStyleCnt="6">
        <dgm:presLayoutVars>
          <dgm:chMax val="1"/>
          <dgm:chPref val="1"/>
          <dgm:bulletEnabled val="1"/>
        </dgm:presLayoutVars>
      </dgm:prSet>
      <dgm:spPr/>
    </dgm:pt>
    <dgm:pt modelId="{9DB5FD67-CF84-4298-A025-6E9E0885703F}" type="pres">
      <dgm:prSet presAssocID="{16D4E133-0238-4343-8B33-FFB0C16AE80F}" presName="L2TextContainerWrapper" presStyleCnt="0">
        <dgm:presLayoutVars>
          <dgm:bulletEnabled val="1"/>
        </dgm:presLayoutVars>
      </dgm:prSet>
      <dgm:spPr/>
    </dgm:pt>
    <dgm:pt modelId="{89C1A217-42EA-43B5-AD40-791D0A503E40}" type="pres">
      <dgm:prSet presAssocID="{16D4E133-0238-4343-8B33-FFB0C16AE80F}" presName="L2TextContainer" presStyleLbl="bgAccFollowNode1" presStyleIdx="4" presStyleCnt="6"/>
      <dgm:spPr/>
    </dgm:pt>
    <dgm:pt modelId="{E3CF3DB1-DD59-4833-A43D-474C7F8DDDBC}" type="pres">
      <dgm:prSet presAssocID="{16D4E133-0238-4343-8B33-FFB0C16AE80F}" presName="FlexibleEmptyPlaceHolder" presStyleCnt="0"/>
      <dgm:spPr/>
    </dgm:pt>
    <dgm:pt modelId="{94AB0474-43B7-4335-A899-10B2E9B7999C}" type="pres">
      <dgm:prSet presAssocID="{16D4E133-0238-4343-8B33-FFB0C16AE80F}" presName="ConnectLine" presStyleLbl="sibTrans1D1" presStyleIdx="4" presStyleCnt="6"/>
      <dgm:spPr/>
    </dgm:pt>
    <dgm:pt modelId="{4D8FB039-53A9-4517-9485-32115E2B5818}" type="pres">
      <dgm:prSet presAssocID="{16D4E133-0238-4343-8B33-FFB0C16AE80F}" presName="ConnectorPoint" presStyleLbl="node1" presStyleIdx="4" presStyleCnt="6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B9876B5B-AC8D-47D2-90EF-1C26588CE18B}" type="pres">
      <dgm:prSet presAssocID="{16D4E133-0238-4343-8B33-FFB0C16AE80F}" presName="EmptyPlaceHolder" presStyleCnt="0"/>
      <dgm:spPr/>
    </dgm:pt>
    <dgm:pt modelId="{80BF8B55-DDF0-4466-A525-BE19094158B0}" type="pres">
      <dgm:prSet presAssocID="{79BD3C26-1ED6-415D-91A1-2CAC14B9F482}" presName="spaceBetweenRectangles" presStyleCnt="0"/>
      <dgm:spPr/>
    </dgm:pt>
    <dgm:pt modelId="{29D05C3C-AFEF-4D0D-BA9B-63AB2A9104D8}" type="pres">
      <dgm:prSet presAssocID="{E5D9D2EF-BEAD-47B3-A314-F85E10D3848F}" presName="composite" presStyleCnt="0"/>
      <dgm:spPr/>
    </dgm:pt>
    <dgm:pt modelId="{93143551-B458-4F3E-A4B8-53A041B517C5}" type="pres">
      <dgm:prSet presAssocID="{E5D9D2EF-BEAD-47B3-A314-F85E10D3848F}" presName="L1TextContainer" presStyleLbl="alignNode1" presStyleIdx="5" presStyleCnt="6">
        <dgm:presLayoutVars>
          <dgm:chMax val="1"/>
          <dgm:chPref val="1"/>
          <dgm:bulletEnabled val="1"/>
        </dgm:presLayoutVars>
      </dgm:prSet>
      <dgm:spPr/>
    </dgm:pt>
    <dgm:pt modelId="{CDC923FE-63E9-4918-862C-42579526BF0D}" type="pres">
      <dgm:prSet presAssocID="{E5D9D2EF-BEAD-47B3-A314-F85E10D3848F}" presName="L2TextContainerWrapper" presStyleCnt="0">
        <dgm:presLayoutVars>
          <dgm:bulletEnabled val="1"/>
        </dgm:presLayoutVars>
      </dgm:prSet>
      <dgm:spPr/>
    </dgm:pt>
    <dgm:pt modelId="{56C065D3-A6E7-4D11-8B4E-0922891B737F}" type="pres">
      <dgm:prSet presAssocID="{E5D9D2EF-BEAD-47B3-A314-F85E10D3848F}" presName="L2TextContainer" presStyleLbl="bgAccFollowNode1" presStyleIdx="5" presStyleCnt="6"/>
      <dgm:spPr/>
    </dgm:pt>
    <dgm:pt modelId="{B281B7FE-FC1F-4704-9C25-508E0D6B1DEE}" type="pres">
      <dgm:prSet presAssocID="{E5D9D2EF-BEAD-47B3-A314-F85E10D3848F}" presName="FlexibleEmptyPlaceHolder" presStyleCnt="0"/>
      <dgm:spPr/>
    </dgm:pt>
    <dgm:pt modelId="{3C454A88-5821-4945-B2FA-44A0C0539CEF}" type="pres">
      <dgm:prSet presAssocID="{E5D9D2EF-BEAD-47B3-A314-F85E10D3848F}" presName="ConnectLine" presStyleLbl="sibTrans1D1" presStyleIdx="5" presStyleCnt="6"/>
      <dgm:spPr/>
    </dgm:pt>
    <dgm:pt modelId="{EE92E3C5-6279-4EFC-8424-640F206CEABC}" type="pres">
      <dgm:prSet presAssocID="{E5D9D2EF-BEAD-47B3-A314-F85E10D3848F}" presName="ConnectorPoint" presStyleLbl="node1" presStyleIdx="5" presStyleCnt="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2B115B4D-C014-4D37-852A-5001C4EAB567}" type="pres">
      <dgm:prSet presAssocID="{E5D9D2EF-BEAD-47B3-A314-F85E10D3848F}" presName="EmptyPlaceHolder" presStyleCnt="0"/>
      <dgm:spPr/>
    </dgm:pt>
  </dgm:ptLst>
  <dgm:cxnLst>
    <dgm:cxn modelId="{5C101000-3C0C-4587-9AF9-84E5C354182E}" type="presOf" srcId="{FA397171-4871-4556-9403-0EAC6057C85D}" destId="{9288C0B5-2ACA-4B3A-8733-428BA5BE572F}" srcOrd="0" destOrd="0" presId="urn:microsoft.com/office/officeart/2017/3/layout/HorizontalLabelsTimeline"/>
    <dgm:cxn modelId="{9E56C000-BF87-44F2-B13D-8E0FEFDE485A}" srcId="{E5D9D2EF-BEAD-47B3-A314-F85E10D3848F}" destId="{A0723B6A-EA08-4944-9860-CD02A8A6A980}" srcOrd="0" destOrd="0" parTransId="{C318E0A4-6387-48D3-8F58-911566B91462}" sibTransId="{9C3CABA2-B6DE-46B8-BE9E-301976ACDA17}"/>
    <dgm:cxn modelId="{075A4803-D3D8-4C59-8DD4-C253283F4865}" srcId="{669D127E-81F2-4F97-A57F-9D05456EBC11}" destId="{ECE728F3-54FA-4B7D-ABF1-63F956D6E6E0}" srcOrd="1" destOrd="0" parTransId="{CA6A1563-C135-492D-A63F-38C1C8006526}" sibTransId="{AB526C0D-6BB8-4788-B8A7-30A0F758A023}"/>
    <dgm:cxn modelId="{7DD8F807-FB0F-4A46-9528-693EAB4897BB}" type="presOf" srcId="{CDDF89BB-77E8-4815-B172-9BC83E04D952}" destId="{F2F87ECF-367B-4053-A4EE-A3FC02CFA996}" srcOrd="0" destOrd="0" presId="urn:microsoft.com/office/officeart/2017/3/layout/HorizontalLabelsTimeline"/>
    <dgm:cxn modelId="{B220C309-2A48-497F-8B58-BD2615B2F778}" type="presOf" srcId="{3D145411-D270-4213-93E0-2F9E1DF31190}" destId="{576DFBA9-D3DE-4527-AA67-D9BD9B4FA2A6}" srcOrd="0" destOrd="0" presId="urn:microsoft.com/office/officeart/2017/3/layout/HorizontalLabelsTimeline"/>
    <dgm:cxn modelId="{32880D0B-4B6D-4F91-BCCC-A8E602A34042}" type="presOf" srcId="{6DA123D6-0076-4BFA-87D3-1FF65F7DF907}" destId="{7188DCB0-7305-47A5-8564-4985DE99399D}" srcOrd="0" destOrd="0" presId="urn:microsoft.com/office/officeart/2017/3/layout/HorizontalLabelsTimeline"/>
    <dgm:cxn modelId="{3F97E60B-BA2B-4720-8538-38B264834589}" srcId="{E5D9D2EF-BEAD-47B3-A314-F85E10D3848F}" destId="{8488662A-9C81-4C82-BDD5-990624E4BDF5}" srcOrd="1" destOrd="0" parTransId="{1BAE2A3A-EEB7-4068-BDB0-BA7F97F06ACD}" sibTransId="{12C4F769-8212-4EB1-B607-A3FC4F4375F1}"/>
    <dgm:cxn modelId="{A5D7E71F-EE61-4423-8943-7344CD261C30}" srcId="{62D2C59B-0AF3-4A80-9CAD-48F052DD0684}" destId="{16D4E133-0238-4343-8B33-FFB0C16AE80F}" srcOrd="4" destOrd="0" parTransId="{0CEB864D-F19C-4AA4-A7B9-B7E85716AC98}" sibTransId="{79BD3C26-1ED6-415D-91A1-2CAC14B9F482}"/>
    <dgm:cxn modelId="{BE52AB21-8AF7-47F7-B539-D5AC085E79E6}" srcId="{16D4E133-0238-4343-8B33-FFB0C16AE80F}" destId="{72F4D4D7-183C-4F96-8CD7-ED711D5364D8}" srcOrd="0" destOrd="0" parTransId="{5D7377E6-D60D-45DB-8AE7-F54C3ACDACE5}" sibTransId="{33CFFBC9-1C31-48E7-BCEC-958F9C255230}"/>
    <dgm:cxn modelId="{F10A4826-17B7-440E-9397-6458306A632D}" type="presOf" srcId="{F5595B79-CD9D-4C49-8EC6-FCA3CA6975DC}" destId="{89C1A217-42EA-43B5-AD40-791D0A503E40}" srcOrd="0" destOrd="1" presId="urn:microsoft.com/office/officeart/2017/3/layout/HorizontalLabelsTimeline"/>
    <dgm:cxn modelId="{5ACD8928-CC01-4264-8DFB-9542315441A4}" type="presOf" srcId="{62D2C59B-0AF3-4A80-9CAD-48F052DD0684}" destId="{108717F6-44CD-41EA-A302-F205D3DD3832}" srcOrd="0" destOrd="0" presId="urn:microsoft.com/office/officeart/2017/3/layout/HorizontalLabelsTimeline"/>
    <dgm:cxn modelId="{B54F953A-11F9-4F14-B240-FF98E3F357B6}" srcId="{42EA834D-DCB7-4B0C-A6D8-4F0573540AC0}" destId="{81868E2F-769C-474F-9E4B-9ACCB60C12F5}" srcOrd="0" destOrd="0" parTransId="{FD4AF8D6-5A9E-48AF-812E-14F9914F4AC5}" sibTransId="{C729B383-3A60-4864-B014-A040CB0A5FC6}"/>
    <dgm:cxn modelId="{FDF5D55F-D470-4C27-8529-C771FBDFEC29}" type="presOf" srcId="{669D127E-81F2-4F97-A57F-9D05456EBC11}" destId="{8F06D79B-3E24-4A28-AE69-B7DE65E83F93}" srcOrd="0" destOrd="0" presId="urn:microsoft.com/office/officeart/2017/3/layout/HorizontalLabelsTimeline"/>
    <dgm:cxn modelId="{84347045-5973-403B-A850-2E1AF2F6C4E7}" type="presOf" srcId="{ECE728F3-54FA-4B7D-ABF1-63F956D6E6E0}" destId="{9288C0B5-2ACA-4B3A-8733-428BA5BE572F}" srcOrd="0" destOrd="1" presId="urn:microsoft.com/office/officeart/2017/3/layout/HorizontalLabelsTimeline"/>
    <dgm:cxn modelId="{70257977-0F89-4B30-B9EE-3D4426416787}" srcId="{62D2C59B-0AF3-4A80-9CAD-48F052DD0684}" destId="{42EA834D-DCB7-4B0C-A6D8-4F0573540AC0}" srcOrd="3" destOrd="0" parTransId="{96A732F2-01F8-4F85-96B5-71D6ABB9E585}" sibTransId="{8D4DA348-4CA9-4344-B5B6-2925C3C5056E}"/>
    <dgm:cxn modelId="{029B8C81-1C4E-4C75-9EF0-61DE6727BD5C}" srcId="{16D4E133-0238-4343-8B33-FFB0C16AE80F}" destId="{F5595B79-CD9D-4C49-8EC6-FCA3CA6975DC}" srcOrd="1" destOrd="0" parTransId="{2BB4B621-1969-4E6F-A40E-E0769094E6E3}" sibTransId="{B9BD578B-1F8A-44D5-9773-84D9E1EC4373}"/>
    <dgm:cxn modelId="{8D19EF8C-357E-4E16-9EA1-C959D68C299A}" type="presOf" srcId="{16D4E133-0238-4343-8B33-FFB0C16AE80F}" destId="{35A3F39A-36EF-4523-8329-3EBB48D240B6}" srcOrd="0" destOrd="0" presId="urn:microsoft.com/office/officeart/2017/3/layout/HorizontalLabelsTimeline"/>
    <dgm:cxn modelId="{0DE35F97-0851-4C84-9820-086D936C7D1D}" type="presOf" srcId="{E5D9D2EF-BEAD-47B3-A314-F85E10D3848F}" destId="{93143551-B458-4F3E-A4B8-53A041B517C5}" srcOrd="0" destOrd="0" presId="urn:microsoft.com/office/officeart/2017/3/layout/HorizontalLabelsTimeline"/>
    <dgm:cxn modelId="{0F125399-A85B-496F-81AE-4D5F083287FB}" srcId="{62D2C59B-0AF3-4A80-9CAD-48F052DD0684}" destId="{3D145411-D270-4213-93E0-2F9E1DF31190}" srcOrd="0" destOrd="0" parTransId="{294DD0A6-35A6-44EE-B04E-D257592D32F9}" sibTransId="{AC6741C0-1046-4946-AE26-A136D9AA6518}"/>
    <dgm:cxn modelId="{CD1B759C-25B5-40B5-B489-D090CF50E2D5}" srcId="{3D145411-D270-4213-93E0-2F9E1DF31190}" destId="{8A2F27F5-A1C1-48D0-B63A-CE6D9217D56F}" srcOrd="0" destOrd="0" parTransId="{85A672FB-D0FF-429A-BF13-2A428AFA0701}" sibTransId="{9BC2182B-9281-45D3-9DA0-22DC18905195}"/>
    <dgm:cxn modelId="{AD4C00A5-5D91-4B00-B0F6-510ECDD31628}" type="presOf" srcId="{8488662A-9C81-4C82-BDD5-990624E4BDF5}" destId="{56C065D3-A6E7-4D11-8B4E-0922891B737F}" srcOrd="0" destOrd="1" presId="urn:microsoft.com/office/officeart/2017/3/layout/HorizontalLabelsTimeline"/>
    <dgm:cxn modelId="{8D09E5B5-3852-4A48-A47C-D3DF36C06C46}" type="presOf" srcId="{72F4D4D7-183C-4F96-8CD7-ED711D5364D8}" destId="{89C1A217-42EA-43B5-AD40-791D0A503E40}" srcOrd="0" destOrd="0" presId="urn:microsoft.com/office/officeart/2017/3/layout/HorizontalLabelsTimeline"/>
    <dgm:cxn modelId="{3CAF11C2-7C0F-4500-BC60-B7065C30B3CA}" srcId="{62D2C59B-0AF3-4A80-9CAD-48F052DD0684}" destId="{6DA123D6-0076-4BFA-87D3-1FF65F7DF907}" srcOrd="1" destOrd="0" parTransId="{7DD2DC93-6531-44F2-8C8C-5F7B33C7FD6B}" sibTransId="{AD67E18B-8B39-489C-A663-BCC0D2683A42}"/>
    <dgm:cxn modelId="{22A49DC2-4AF1-47F4-8A40-F7E0100D7FEF}" srcId="{669D127E-81F2-4F97-A57F-9D05456EBC11}" destId="{FA397171-4871-4556-9403-0EAC6057C85D}" srcOrd="0" destOrd="0" parTransId="{20EF250F-08E3-410F-9F55-862F45CE4763}" sibTransId="{F7460502-E4FE-4068-8863-CF97206E101C}"/>
    <dgm:cxn modelId="{FE8D83CA-8A9F-4BB3-8E28-C69E6C7DFC4E}" srcId="{62D2C59B-0AF3-4A80-9CAD-48F052DD0684}" destId="{669D127E-81F2-4F97-A57F-9D05456EBC11}" srcOrd="2" destOrd="0" parTransId="{470367AE-EC6C-4493-92DD-90A57140926C}" sibTransId="{EFA102E4-8B3D-4981-9B8E-9EDE315D5089}"/>
    <dgm:cxn modelId="{1C528CCB-CE2A-431F-9AA7-B84AB8868761}" type="presOf" srcId="{42EA834D-DCB7-4B0C-A6D8-4F0573540AC0}" destId="{FC5EA83D-09CC-4326-B64C-66A861DEBC78}" srcOrd="0" destOrd="0" presId="urn:microsoft.com/office/officeart/2017/3/layout/HorizontalLabelsTimeline"/>
    <dgm:cxn modelId="{33B2D0D6-5017-4599-8959-463AB12D2A9E}" type="presOf" srcId="{A0723B6A-EA08-4944-9860-CD02A8A6A980}" destId="{56C065D3-A6E7-4D11-8B4E-0922891B737F}" srcOrd="0" destOrd="0" presId="urn:microsoft.com/office/officeart/2017/3/layout/HorizontalLabelsTimeline"/>
    <dgm:cxn modelId="{FFFAFCDA-BE6A-4616-AB7B-52B51788126F}" type="presOf" srcId="{8A2F27F5-A1C1-48D0-B63A-CE6D9217D56F}" destId="{8EEC39DE-63FB-4232-BE0E-D08A404DEAAF}" srcOrd="0" destOrd="0" presId="urn:microsoft.com/office/officeart/2017/3/layout/HorizontalLabelsTimeline"/>
    <dgm:cxn modelId="{7C8E7CE6-5A28-4D70-9BA6-B7CC1ED35F48}" type="presOf" srcId="{81868E2F-769C-474F-9E4B-9ACCB60C12F5}" destId="{1AA767F5-F297-426A-B480-AE1741A806C6}" srcOrd="0" destOrd="0" presId="urn:microsoft.com/office/officeart/2017/3/layout/HorizontalLabelsTimeline"/>
    <dgm:cxn modelId="{EBCFC6EA-0730-49C2-BB42-3C780A70C065}" srcId="{62D2C59B-0AF3-4A80-9CAD-48F052DD0684}" destId="{E5D9D2EF-BEAD-47B3-A314-F85E10D3848F}" srcOrd="5" destOrd="0" parTransId="{C049EFFA-8175-48C4-8445-17BC5E4DCA5D}" sibTransId="{78EEC20C-A08F-4671-B6B4-CA7CEDDA4092}"/>
    <dgm:cxn modelId="{0262F8F8-A703-4E15-A4B4-1EC55CDAC94B}" srcId="{6DA123D6-0076-4BFA-87D3-1FF65F7DF907}" destId="{CDDF89BB-77E8-4815-B172-9BC83E04D952}" srcOrd="0" destOrd="0" parTransId="{1AE47ADF-14B9-4178-890B-9B1A0BA2A958}" sibTransId="{6FB5C7A4-058D-4584-BBDC-B537A971E8E9}"/>
    <dgm:cxn modelId="{B5263704-2E28-45B4-8CF5-EE3AD3E2E7A3}" type="presParOf" srcId="{108717F6-44CD-41EA-A302-F205D3DD3832}" destId="{CF47038B-0290-4D22-8C79-D7DA072163ED}" srcOrd="0" destOrd="0" presId="urn:microsoft.com/office/officeart/2017/3/layout/HorizontalLabelsTimeline"/>
    <dgm:cxn modelId="{8A06EDF1-A1D2-48E5-8074-62081D67E3EA}" type="presParOf" srcId="{108717F6-44CD-41EA-A302-F205D3DD3832}" destId="{BE679D52-B89C-49E1-A825-3D377253291C}" srcOrd="1" destOrd="0" presId="urn:microsoft.com/office/officeart/2017/3/layout/HorizontalLabelsTimeline"/>
    <dgm:cxn modelId="{81925100-2A08-409C-B06C-8FB3E6B94F23}" type="presParOf" srcId="{BE679D52-B89C-49E1-A825-3D377253291C}" destId="{2E7FDB1F-F52E-42DD-A065-1E6FAB0DF92C}" srcOrd="0" destOrd="0" presId="urn:microsoft.com/office/officeart/2017/3/layout/HorizontalLabelsTimeline"/>
    <dgm:cxn modelId="{2F8DC222-2A98-4638-BB86-364F9D0453E2}" type="presParOf" srcId="{2E7FDB1F-F52E-42DD-A065-1E6FAB0DF92C}" destId="{576DFBA9-D3DE-4527-AA67-D9BD9B4FA2A6}" srcOrd="0" destOrd="0" presId="urn:microsoft.com/office/officeart/2017/3/layout/HorizontalLabelsTimeline"/>
    <dgm:cxn modelId="{CD63DFC2-3843-4D7B-9999-2F4DADD98D7B}" type="presParOf" srcId="{2E7FDB1F-F52E-42DD-A065-1E6FAB0DF92C}" destId="{2D323C4B-2C6B-43FB-99D7-CFA1874B83B0}" srcOrd="1" destOrd="0" presId="urn:microsoft.com/office/officeart/2017/3/layout/HorizontalLabelsTimeline"/>
    <dgm:cxn modelId="{CCBD16A1-3855-4F4B-98DA-666601F1BE6B}" type="presParOf" srcId="{2D323C4B-2C6B-43FB-99D7-CFA1874B83B0}" destId="{8EEC39DE-63FB-4232-BE0E-D08A404DEAAF}" srcOrd="0" destOrd="0" presId="urn:microsoft.com/office/officeart/2017/3/layout/HorizontalLabelsTimeline"/>
    <dgm:cxn modelId="{0F5D871E-3281-454E-8AD8-3EFDDC0A4271}" type="presParOf" srcId="{2D323C4B-2C6B-43FB-99D7-CFA1874B83B0}" destId="{B6C9BA32-5350-4A35-9037-C9E39BF128EE}" srcOrd="1" destOrd="0" presId="urn:microsoft.com/office/officeart/2017/3/layout/HorizontalLabelsTimeline"/>
    <dgm:cxn modelId="{D01F62A7-BB1E-4E32-BD45-42E1E38B025B}" type="presParOf" srcId="{2E7FDB1F-F52E-42DD-A065-1E6FAB0DF92C}" destId="{81F7FBCF-AA4E-4ADC-AC5C-FC7F2198EABB}" srcOrd="2" destOrd="0" presId="urn:microsoft.com/office/officeart/2017/3/layout/HorizontalLabelsTimeline"/>
    <dgm:cxn modelId="{E122B194-E9F8-4BEF-9FCE-A4BD71B117BB}" type="presParOf" srcId="{2E7FDB1F-F52E-42DD-A065-1E6FAB0DF92C}" destId="{80B5548D-4BF5-4F3C-94F3-0150CAB16AF8}" srcOrd="3" destOrd="0" presId="urn:microsoft.com/office/officeart/2017/3/layout/HorizontalLabelsTimeline"/>
    <dgm:cxn modelId="{8ECC287C-F46E-4A05-9E92-E8FBAA8B454A}" type="presParOf" srcId="{2E7FDB1F-F52E-42DD-A065-1E6FAB0DF92C}" destId="{1500AA36-D326-4C3C-A805-9DAF047E1959}" srcOrd="4" destOrd="0" presId="urn:microsoft.com/office/officeart/2017/3/layout/HorizontalLabelsTimeline"/>
    <dgm:cxn modelId="{BFB98BA7-3581-455D-A50B-FB966F263BF4}" type="presParOf" srcId="{BE679D52-B89C-49E1-A825-3D377253291C}" destId="{082089F8-361A-4EBD-B938-AD1739B816FF}" srcOrd="1" destOrd="0" presId="urn:microsoft.com/office/officeart/2017/3/layout/HorizontalLabelsTimeline"/>
    <dgm:cxn modelId="{2BB69958-C8F3-4469-A728-FBD4C77E3C11}" type="presParOf" srcId="{BE679D52-B89C-49E1-A825-3D377253291C}" destId="{A05D7FC0-2DB7-481F-BEA5-5F08CF6CEE92}" srcOrd="2" destOrd="0" presId="urn:microsoft.com/office/officeart/2017/3/layout/HorizontalLabelsTimeline"/>
    <dgm:cxn modelId="{5B745AD1-F53F-49D8-88D9-0CE5D6F4CF72}" type="presParOf" srcId="{A05D7FC0-2DB7-481F-BEA5-5F08CF6CEE92}" destId="{7188DCB0-7305-47A5-8564-4985DE99399D}" srcOrd="0" destOrd="0" presId="urn:microsoft.com/office/officeart/2017/3/layout/HorizontalLabelsTimeline"/>
    <dgm:cxn modelId="{F94947F6-43F3-411D-A34E-F3BA40A052A5}" type="presParOf" srcId="{A05D7FC0-2DB7-481F-BEA5-5F08CF6CEE92}" destId="{733BB5ED-0B27-4291-87C4-225A77D0DE73}" srcOrd="1" destOrd="0" presId="urn:microsoft.com/office/officeart/2017/3/layout/HorizontalLabelsTimeline"/>
    <dgm:cxn modelId="{C51F3C23-223F-4E52-95CB-2983325169AB}" type="presParOf" srcId="{733BB5ED-0B27-4291-87C4-225A77D0DE73}" destId="{F2F87ECF-367B-4053-A4EE-A3FC02CFA996}" srcOrd="0" destOrd="0" presId="urn:microsoft.com/office/officeart/2017/3/layout/HorizontalLabelsTimeline"/>
    <dgm:cxn modelId="{8F70C8F5-86C8-4B5D-AD53-645E39913B2F}" type="presParOf" srcId="{733BB5ED-0B27-4291-87C4-225A77D0DE73}" destId="{80F1A3D5-B92F-4B9D-ACCD-E4CCEAB0BEA8}" srcOrd="1" destOrd="0" presId="urn:microsoft.com/office/officeart/2017/3/layout/HorizontalLabelsTimeline"/>
    <dgm:cxn modelId="{415CE81D-390E-4CBC-93BD-B02D23366F40}" type="presParOf" srcId="{A05D7FC0-2DB7-481F-BEA5-5F08CF6CEE92}" destId="{ABD18F0E-DE91-411A-BB1C-7A33E3DDF0D1}" srcOrd="2" destOrd="0" presId="urn:microsoft.com/office/officeart/2017/3/layout/HorizontalLabelsTimeline"/>
    <dgm:cxn modelId="{9D5D981C-E231-402A-90B0-C6776C05172B}" type="presParOf" srcId="{A05D7FC0-2DB7-481F-BEA5-5F08CF6CEE92}" destId="{B182411C-061D-4586-BCCF-52CF1AEB2AF8}" srcOrd="3" destOrd="0" presId="urn:microsoft.com/office/officeart/2017/3/layout/HorizontalLabelsTimeline"/>
    <dgm:cxn modelId="{DA2B65F2-76C3-430D-89ED-0C8364639B8B}" type="presParOf" srcId="{A05D7FC0-2DB7-481F-BEA5-5F08CF6CEE92}" destId="{71C37434-677B-4AAE-849B-284B51AFD337}" srcOrd="4" destOrd="0" presId="urn:microsoft.com/office/officeart/2017/3/layout/HorizontalLabelsTimeline"/>
    <dgm:cxn modelId="{FC2B7F25-B0B1-4AF8-ACD8-F8316DDDE235}" type="presParOf" srcId="{BE679D52-B89C-49E1-A825-3D377253291C}" destId="{5C636C39-3D08-4B04-A32E-A5FF054AC802}" srcOrd="3" destOrd="0" presId="urn:microsoft.com/office/officeart/2017/3/layout/HorizontalLabelsTimeline"/>
    <dgm:cxn modelId="{5EA3B129-04FB-4BFB-A038-741D4D2DF996}" type="presParOf" srcId="{BE679D52-B89C-49E1-A825-3D377253291C}" destId="{E07941CC-D222-4638-A33F-D577933A9449}" srcOrd="4" destOrd="0" presId="urn:microsoft.com/office/officeart/2017/3/layout/HorizontalLabelsTimeline"/>
    <dgm:cxn modelId="{C4CB2640-A0C7-4C08-8403-9E41E259E123}" type="presParOf" srcId="{E07941CC-D222-4638-A33F-D577933A9449}" destId="{8F06D79B-3E24-4A28-AE69-B7DE65E83F93}" srcOrd="0" destOrd="0" presId="urn:microsoft.com/office/officeart/2017/3/layout/HorizontalLabelsTimeline"/>
    <dgm:cxn modelId="{F0C99EFE-21AC-4B21-8AA1-6E42D7945632}" type="presParOf" srcId="{E07941CC-D222-4638-A33F-D577933A9449}" destId="{77770EBC-060D-4725-8B41-B174F806E096}" srcOrd="1" destOrd="0" presId="urn:microsoft.com/office/officeart/2017/3/layout/HorizontalLabelsTimeline"/>
    <dgm:cxn modelId="{F1AECE03-4F8F-4399-BC79-016B125A32AA}" type="presParOf" srcId="{77770EBC-060D-4725-8B41-B174F806E096}" destId="{9288C0B5-2ACA-4B3A-8733-428BA5BE572F}" srcOrd="0" destOrd="0" presId="urn:microsoft.com/office/officeart/2017/3/layout/HorizontalLabelsTimeline"/>
    <dgm:cxn modelId="{15A2A5B2-DC6E-4588-A890-3433662BDB2C}" type="presParOf" srcId="{77770EBC-060D-4725-8B41-B174F806E096}" destId="{4546423D-19A9-420C-AB5E-ADB5F6DDEC1A}" srcOrd="1" destOrd="0" presId="urn:microsoft.com/office/officeart/2017/3/layout/HorizontalLabelsTimeline"/>
    <dgm:cxn modelId="{8581EBC8-B46C-4858-BBF8-D671FFE67B07}" type="presParOf" srcId="{E07941CC-D222-4638-A33F-D577933A9449}" destId="{B0DE9398-2F63-43AA-84BF-1364DE13DFCF}" srcOrd="2" destOrd="0" presId="urn:microsoft.com/office/officeart/2017/3/layout/HorizontalLabelsTimeline"/>
    <dgm:cxn modelId="{5A9B8EBE-A218-4D1D-92E1-0694977656B3}" type="presParOf" srcId="{E07941CC-D222-4638-A33F-D577933A9449}" destId="{67D7E7ED-9ABB-4B7B-A7AF-2DCC1C255E0A}" srcOrd="3" destOrd="0" presId="urn:microsoft.com/office/officeart/2017/3/layout/HorizontalLabelsTimeline"/>
    <dgm:cxn modelId="{6078D187-08CF-4B97-BC49-FD5F28E7CC52}" type="presParOf" srcId="{E07941CC-D222-4638-A33F-D577933A9449}" destId="{DD18FB5A-B3FE-47A6-B9BB-4872DE3FDD33}" srcOrd="4" destOrd="0" presId="urn:microsoft.com/office/officeart/2017/3/layout/HorizontalLabelsTimeline"/>
    <dgm:cxn modelId="{9E4031FF-C802-4F97-BBDF-20568FE27987}" type="presParOf" srcId="{BE679D52-B89C-49E1-A825-3D377253291C}" destId="{5ADFC536-3C0A-40A3-9163-47013F198F7D}" srcOrd="5" destOrd="0" presId="urn:microsoft.com/office/officeart/2017/3/layout/HorizontalLabelsTimeline"/>
    <dgm:cxn modelId="{44B6DB8E-6015-480E-ACB4-81B6D9AF667E}" type="presParOf" srcId="{BE679D52-B89C-49E1-A825-3D377253291C}" destId="{82B0F90D-F198-4B2C-BEE4-CB912DC44300}" srcOrd="6" destOrd="0" presId="urn:microsoft.com/office/officeart/2017/3/layout/HorizontalLabelsTimeline"/>
    <dgm:cxn modelId="{7FBEC69C-C325-43BB-AF92-E7D0BD4F09F5}" type="presParOf" srcId="{82B0F90D-F198-4B2C-BEE4-CB912DC44300}" destId="{FC5EA83D-09CC-4326-B64C-66A861DEBC78}" srcOrd="0" destOrd="0" presId="urn:microsoft.com/office/officeart/2017/3/layout/HorizontalLabelsTimeline"/>
    <dgm:cxn modelId="{122C8CD6-136C-4DDF-B3C6-9E5FA78D9094}" type="presParOf" srcId="{82B0F90D-F198-4B2C-BEE4-CB912DC44300}" destId="{EFCB73A4-2800-4757-8476-EB413084B016}" srcOrd="1" destOrd="0" presId="urn:microsoft.com/office/officeart/2017/3/layout/HorizontalLabelsTimeline"/>
    <dgm:cxn modelId="{0134104F-C04C-4762-A765-40DA7494D535}" type="presParOf" srcId="{EFCB73A4-2800-4757-8476-EB413084B016}" destId="{1AA767F5-F297-426A-B480-AE1741A806C6}" srcOrd="0" destOrd="0" presId="urn:microsoft.com/office/officeart/2017/3/layout/HorizontalLabelsTimeline"/>
    <dgm:cxn modelId="{A199D065-2094-48F7-B07C-7AB9188EEB5E}" type="presParOf" srcId="{EFCB73A4-2800-4757-8476-EB413084B016}" destId="{C51EF677-8EE9-4174-8A40-38A6B934D3B5}" srcOrd="1" destOrd="0" presId="urn:microsoft.com/office/officeart/2017/3/layout/HorizontalLabelsTimeline"/>
    <dgm:cxn modelId="{93FF295E-0C19-40C1-84BC-6C7D8214D264}" type="presParOf" srcId="{82B0F90D-F198-4B2C-BEE4-CB912DC44300}" destId="{0D635116-4E47-4938-ACCC-B39A1AB6504E}" srcOrd="2" destOrd="0" presId="urn:microsoft.com/office/officeart/2017/3/layout/HorizontalLabelsTimeline"/>
    <dgm:cxn modelId="{494D5821-FA3D-498C-8CFC-7BD8DA7BC1F6}" type="presParOf" srcId="{82B0F90D-F198-4B2C-BEE4-CB912DC44300}" destId="{0EEF8B75-2747-40BF-9A27-A34A21088F5C}" srcOrd="3" destOrd="0" presId="urn:microsoft.com/office/officeart/2017/3/layout/HorizontalLabelsTimeline"/>
    <dgm:cxn modelId="{FC96BF1C-212F-4E36-B3DB-76E7512B5EC0}" type="presParOf" srcId="{82B0F90D-F198-4B2C-BEE4-CB912DC44300}" destId="{045D418B-4605-4FA4-B7E6-D31C67648D28}" srcOrd="4" destOrd="0" presId="urn:microsoft.com/office/officeart/2017/3/layout/HorizontalLabelsTimeline"/>
    <dgm:cxn modelId="{EC55E7DD-049B-47F2-9940-65D9CFD190FC}" type="presParOf" srcId="{BE679D52-B89C-49E1-A825-3D377253291C}" destId="{7FBACB4E-1690-4D94-96F2-EFCC7CF64793}" srcOrd="7" destOrd="0" presId="urn:microsoft.com/office/officeart/2017/3/layout/HorizontalLabelsTimeline"/>
    <dgm:cxn modelId="{3855C3BE-40B8-4909-B38E-E4DB287FC8DD}" type="presParOf" srcId="{BE679D52-B89C-49E1-A825-3D377253291C}" destId="{7BF0620C-7603-485B-AF12-0EB2807257A9}" srcOrd="8" destOrd="0" presId="urn:microsoft.com/office/officeart/2017/3/layout/HorizontalLabelsTimeline"/>
    <dgm:cxn modelId="{973BE550-3C77-497F-A644-1C926266A3E4}" type="presParOf" srcId="{7BF0620C-7603-485B-AF12-0EB2807257A9}" destId="{35A3F39A-36EF-4523-8329-3EBB48D240B6}" srcOrd="0" destOrd="0" presId="urn:microsoft.com/office/officeart/2017/3/layout/HorizontalLabelsTimeline"/>
    <dgm:cxn modelId="{A8A35145-A42E-4D3A-BF8F-979236B9FF4C}" type="presParOf" srcId="{7BF0620C-7603-485B-AF12-0EB2807257A9}" destId="{9DB5FD67-CF84-4298-A025-6E9E0885703F}" srcOrd="1" destOrd="0" presId="urn:microsoft.com/office/officeart/2017/3/layout/HorizontalLabelsTimeline"/>
    <dgm:cxn modelId="{027370EB-3680-4A90-B288-29CD7E423611}" type="presParOf" srcId="{9DB5FD67-CF84-4298-A025-6E9E0885703F}" destId="{89C1A217-42EA-43B5-AD40-791D0A503E40}" srcOrd="0" destOrd="0" presId="urn:microsoft.com/office/officeart/2017/3/layout/HorizontalLabelsTimeline"/>
    <dgm:cxn modelId="{041D1F50-5879-428F-93B2-6DCF82B23EA1}" type="presParOf" srcId="{9DB5FD67-CF84-4298-A025-6E9E0885703F}" destId="{E3CF3DB1-DD59-4833-A43D-474C7F8DDDBC}" srcOrd="1" destOrd="0" presId="urn:microsoft.com/office/officeart/2017/3/layout/HorizontalLabelsTimeline"/>
    <dgm:cxn modelId="{65216A7B-4F43-477D-845E-6DC30E11F73B}" type="presParOf" srcId="{7BF0620C-7603-485B-AF12-0EB2807257A9}" destId="{94AB0474-43B7-4335-A899-10B2E9B7999C}" srcOrd="2" destOrd="0" presId="urn:microsoft.com/office/officeart/2017/3/layout/HorizontalLabelsTimeline"/>
    <dgm:cxn modelId="{BDB176AA-61B5-48EE-B9E8-8E5580441D0E}" type="presParOf" srcId="{7BF0620C-7603-485B-AF12-0EB2807257A9}" destId="{4D8FB039-53A9-4517-9485-32115E2B5818}" srcOrd="3" destOrd="0" presId="urn:microsoft.com/office/officeart/2017/3/layout/HorizontalLabelsTimeline"/>
    <dgm:cxn modelId="{6E3D844E-D0DC-4242-9AA8-70959F40AB04}" type="presParOf" srcId="{7BF0620C-7603-485B-AF12-0EB2807257A9}" destId="{B9876B5B-AC8D-47D2-90EF-1C26588CE18B}" srcOrd="4" destOrd="0" presId="urn:microsoft.com/office/officeart/2017/3/layout/HorizontalLabelsTimeline"/>
    <dgm:cxn modelId="{F7F0D727-0BC0-42BF-B7D6-1682ACAC91DD}" type="presParOf" srcId="{BE679D52-B89C-49E1-A825-3D377253291C}" destId="{80BF8B55-DDF0-4466-A525-BE19094158B0}" srcOrd="9" destOrd="0" presId="urn:microsoft.com/office/officeart/2017/3/layout/HorizontalLabelsTimeline"/>
    <dgm:cxn modelId="{729216D3-F423-470D-8626-3F52858CDBA5}" type="presParOf" srcId="{BE679D52-B89C-49E1-A825-3D377253291C}" destId="{29D05C3C-AFEF-4D0D-BA9B-63AB2A9104D8}" srcOrd="10" destOrd="0" presId="urn:microsoft.com/office/officeart/2017/3/layout/HorizontalLabelsTimeline"/>
    <dgm:cxn modelId="{8708877F-F94A-4ECC-B8E1-3D383482D717}" type="presParOf" srcId="{29D05C3C-AFEF-4D0D-BA9B-63AB2A9104D8}" destId="{93143551-B458-4F3E-A4B8-53A041B517C5}" srcOrd="0" destOrd="0" presId="urn:microsoft.com/office/officeart/2017/3/layout/HorizontalLabelsTimeline"/>
    <dgm:cxn modelId="{48A191DA-63B8-48AA-A1EB-EF9A85620A23}" type="presParOf" srcId="{29D05C3C-AFEF-4D0D-BA9B-63AB2A9104D8}" destId="{CDC923FE-63E9-4918-862C-42579526BF0D}" srcOrd="1" destOrd="0" presId="urn:microsoft.com/office/officeart/2017/3/layout/HorizontalLabelsTimeline"/>
    <dgm:cxn modelId="{21EBEFCD-2170-4A20-9549-C64329F51328}" type="presParOf" srcId="{CDC923FE-63E9-4918-862C-42579526BF0D}" destId="{56C065D3-A6E7-4D11-8B4E-0922891B737F}" srcOrd="0" destOrd="0" presId="urn:microsoft.com/office/officeart/2017/3/layout/HorizontalLabelsTimeline"/>
    <dgm:cxn modelId="{99326158-AFAC-4DAD-897C-01307E2BF19E}" type="presParOf" srcId="{CDC923FE-63E9-4918-862C-42579526BF0D}" destId="{B281B7FE-FC1F-4704-9C25-508E0D6B1DEE}" srcOrd="1" destOrd="0" presId="urn:microsoft.com/office/officeart/2017/3/layout/HorizontalLabelsTimeline"/>
    <dgm:cxn modelId="{32CE3A91-BCF4-4D00-9B16-F76F12FA54AD}" type="presParOf" srcId="{29D05C3C-AFEF-4D0D-BA9B-63AB2A9104D8}" destId="{3C454A88-5821-4945-B2FA-44A0C0539CEF}" srcOrd="2" destOrd="0" presId="urn:microsoft.com/office/officeart/2017/3/layout/HorizontalLabelsTimeline"/>
    <dgm:cxn modelId="{8EF8B55D-DF36-480C-9846-8578F8844ED5}" type="presParOf" srcId="{29D05C3C-AFEF-4D0D-BA9B-63AB2A9104D8}" destId="{EE92E3C5-6279-4EFC-8424-640F206CEABC}" srcOrd="3" destOrd="0" presId="urn:microsoft.com/office/officeart/2017/3/layout/HorizontalLabelsTimeline"/>
    <dgm:cxn modelId="{73E1091B-B41C-4B68-8EF2-20F8221481CF}" type="presParOf" srcId="{29D05C3C-AFEF-4D0D-BA9B-63AB2A9104D8}" destId="{2B115B4D-C014-4D37-852A-5001C4EAB567}" srcOrd="4" destOrd="0" presId="urn:microsoft.com/office/officeart/2017/3/layout/HorizontalLabels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987C3C-39DA-4DC1-964B-EF090231C32C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68419DF1-D6DE-4FE9-AEB9-759C7881074A}">
      <dgm:prSet phldrT="[Texto]" custT="1"/>
      <dgm:spPr/>
      <dgm:t>
        <a:bodyPr/>
        <a:lstStyle/>
        <a:p>
          <a:r>
            <a:rPr lang="es-ES" sz="2800" b="1" dirty="0"/>
            <a:t>Gestión del proyecto  (becarios, contratos, tiempos, reportes, alianzas, etc.)</a:t>
          </a:r>
        </a:p>
      </dgm:t>
    </dgm:pt>
    <dgm:pt modelId="{E1354ED6-58E5-4485-B5FD-23820F85D51F}" type="parTrans" cxnId="{514DDEF7-AA11-4FA5-989B-DEC22F4B135E}">
      <dgm:prSet/>
      <dgm:spPr/>
      <dgm:t>
        <a:bodyPr/>
        <a:lstStyle/>
        <a:p>
          <a:endParaRPr lang="es-ES" sz="2800" b="1"/>
        </a:p>
      </dgm:t>
    </dgm:pt>
    <dgm:pt modelId="{5BE5139E-0A21-4839-A631-F9D5F187263B}" type="sibTrans" cxnId="{514DDEF7-AA11-4FA5-989B-DEC22F4B135E}">
      <dgm:prSet/>
      <dgm:spPr/>
      <dgm:t>
        <a:bodyPr/>
        <a:lstStyle/>
        <a:p>
          <a:endParaRPr lang="es-ES" sz="2800" b="1"/>
        </a:p>
      </dgm:t>
    </dgm:pt>
    <dgm:pt modelId="{71C46E59-729E-41CE-BF17-084C53F493E6}">
      <dgm:prSet phldrT="[Texto]" custT="1"/>
      <dgm:spPr/>
      <dgm:t>
        <a:bodyPr/>
        <a:lstStyle/>
        <a:p>
          <a:r>
            <a:rPr lang="es-ES" sz="2800" b="1" dirty="0"/>
            <a:t>Poblamiento: retos culturales </a:t>
          </a:r>
        </a:p>
      </dgm:t>
    </dgm:pt>
    <dgm:pt modelId="{29A32B80-6A14-4400-B567-C0EFC86A65E1}" type="parTrans" cxnId="{99BD63C3-8DCB-40FA-B3D7-3F88A322D217}">
      <dgm:prSet/>
      <dgm:spPr/>
      <dgm:t>
        <a:bodyPr/>
        <a:lstStyle/>
        <a:p>
          <a:endParaRPr lang="es-ES" sz="2800" b="1"/>
        </a:p>
      </dgm:t>
    </dgm:pt>
    <dgm:pt modelId="{59EB37E0-0BA0-42A6-B4AE-F1143D17C9BB}" type="sibTrans" cxnId="{99BD63C3-8DCB-40FA-B3D7-3F88A322D217}">
      <dgm:prSet/>
      <dgm:spPr/>
      <dgm:t>
        <a:bodyPr/>
        <a:lstStyle/>
        <a:p>
          <a:endParaRPr lang="es-ES" sz="2800" b="1"/>
        </a:p>
      </dgm:t>
    </dgm:pt>
    <dgm:pt modelId="{6A0D2901-64D3-4DC5-8928-25D23804A740}">
      <dgm:prSet phldrT="[Texto]" custT="1"/>
      <dgm:spPr/>
      <dgm:t>
        <a:bodyPr/>
        <a:lstStyle/>
        <a:p>
          <a:r>
            <a:rPr lang="es-ES" sz="2800" b="1" dirty="0"/>
            <a:t>Metadatos y Flujos de trabajo</a:t>
          </a:r>
        </a:p>
      </dgm:t>
    </dgm:pt>
    <dgm:pt modelId="{5816CE3A-C771-4202-88FA-E40DCC38C46B}" type="parTrans" cxnId="{9D162E37-5FF7-4CB2-95A0-2DABE224EC5A}">
      <dgm:prSet/>
      <dgm:spPr/>
      <dgm:t>
        <a:bodyPr/>
        <a:lstStyle/>
        <a:p>
          <a:endParaRPr lang="es-ES" sz="2800" b="1"/>
        </a:p>
      </dgm:t>
    </dgm:pt>
    <dgm:pt modelId="{25F848E6-2486-406D-AABF-3105610FB5AD}" type="sibTrans" cxnId="{9D162E37-5FF7-4CB2-95A0-2DABE224EC5A}">
      <dgm:prSet/>
      <dgm:spPr/>
      <dgm:t>
        <a:bodyPr/>
        <a:lstStyle/>
        <a:p>
          <a:endParaRPr lang="es-ES" sz="2800" b="1"/>
        </a:p>
      </dgm:t>
    </dgm:pt>
    <dgm:pt modelId="{172236BC-596D-486D-AA3D-720BA3B37C7A}">
      <dgm:prSet phldrT="[Texto]" custT="1"/>
      <dgm:spPr/>
      <dgm:t>
        <a:bodyPr/>
        <a:lstStyle/>
        <a:p>
          <a:r>
            <a:rPr lang="es-ES" sz="2800" b="1" dirty="0"/>
            <a:t>Derechos de Autor</a:t>
          </a:r>
        </a:p>
      </dgm:t>
    </dgm:pt>
    <dgm:pt modelId="{C7CE654D-2267-45E0-B87A-EBA007871CFC}" type="parTrans" cxnId="{EAB341CE-DE64-4A74-ABC9-CDC8C4678CAF}">
      <dgm:prSet/>
      <dgm:spPr/>
      <dgm:t>
        <a:bodyPr/>
        <a:lstStyle/>
        <a:p>
          <a:endParaRPr lang="es-ES" sz="2800" b="1"/>
        </a:p>
      </dgm:t>
    </dgm:pt>
    <dgm:pt modelId="{F9F05B2B-3F4C-45EB-8EBA-203B5F0D1B4D}" type="sibTrans" cxnId="{EAB341CE-DE64-4A74-ABC9-CDC8C4678CAF}">
      <dgm:prSet/>
      <dgm:spPr/>
      <dgm:t>
        <a:bodyPr/>
        <a:lstStyle/>
        <a:p>
          <a:endParaRPr lang="es-ES" sz="2800" b="1"/>
        </a:p>
      </dgm:t>
    </dgm:pt>
    <dgm:pt modelId="{E4895CA1-257C-45B3-8B7D-A90791F66405}">
      <dgm:prSet phldrT="[Texto]" custT="1"/>
      <dgm:spPr/>
      <dgm:t>
        <a:bodyPr/>
        <a:lstStyle/>
        <a:p>
          <a:r>
            <a:rPr lang="es-ES" sz="2800" b="1" dirty="0"/>
            <a:t>Preservación Digital</a:t>
          </a:r>
        </a:p>
      </dgm:t>
    </dgm:pt>
    <dgm:pt modelId="{6D38CF6A-39D8-42D9-9CB9-274988497298}" type="parTrans" cxnId="{4FEAE45B-639B-4F8B-BBDA-2A28618A6EC4}">
      <dgm:prSet/>
      <dgm:spPr/>
      <dgm:t>
        <a:bodyPr/>
        <a:lstStyle/>
        <a:p>
          <a:endParaRPr lang="es-ES" sz="2800" b="1"/>
        </a:p>
      </dgm:t>
    </dgm:pt>
    <dgm:pt modelId="{5F19446B-BD8C-4DA2-A9A9-BFEE4B92B82E}" type="sibTrans" cxnId="{4FEAE45B-639B-4F8B-BBDA-2A28618A6EC4}">
      <dgm:prSet/>
      <dgm:spPr/>
      <dgm:t>
        <a:bodyPr/>
        <a:lstStyle/>
        <a:p>
          <a:endParaRPr lang="es-ES" sz="2800" b="1"/>
        </a:p>
      </dgm:t>
    </dgm:pt>
    <dgm:pt modelId="{B6D392EB-BA52-4E46-9AB3-A0E8B41DACA2}">
      <dgm:prSet phldrT="[Texto]" custT="1"/>
      <dgm:spPr/>
      <dgm:t>
        <a:bodyPr/>
        <a:lstStyle/>
        <a:p>
          <a:r>
            <a:rPr lang="es-ES" sz="2800" b="1" dirty="0"/>
            <a:t>Plataformas de SW y Experiencia de Usuarios</a:t>
          </a:r>
        </a:p>
      </dgm:t>
    </dgm:pt>
    <dgm:pt modelId="{5009BAC9-CAA5-48AF-8B31-431E53403CAE}" type="parTrans" cxnId="{01A94A96-0C84-4341-8E08-40E5A2DF0626}">
      <dgm:prSet/>
      <dgm:spPr/>
      <dgm:t>
        <a:bodyPr/>
        <a:lstStyle/>
        <a:p>
          <a:endParaRPr lang="es-ES" sz="2800" b="1"/>
        </a:p>
      </dgm:t>
    </dgm:pt>
    <dgm:pt modelId="{8DE41186-8DFA-4135-A4CD-68A73BE3BB1D}" type="sibTrans" cxnId="{01A94A96-0C84-4341-8E08-40E5A2DF0626}">
      <dgm:prSet/>
      <dgm:spPr/>
      <dgm:t>
        <a:bodyPr/>
        <a:lstStyle/>
        <a:p>
          <a:endParaRPr lang="es-ES" sz="2800" b="1"/>
        </a:p>
      </dgm:t>
    </dgm:pt>
    <dgm:pt modelId="{426CDD51-B037-4DC5-8BDD-B27D854C7531}">
      <dgm:prSet phldrT="[Texto]" custT="1"/>
      <dgm:spPr/>
      <dgm:t>
        <a:bodyPr/>
        <a:lstStyle/>
        <a:p>
          <a:r>
            <a:rPr lang="es-ES" sz="2800" b="1" dirty="0"/>
            <a:t>Políticas Institucionales</a:t>
          </a:r>
        </a:p>
      </dgm:t>
    </dgm:pt>
    <dgm:pt modelId="{45624284-F9E7-44DE-811B-6EA86BA2E3B5}" type="parTrans" cxnId="{ACB94BC2-4FE8-4630-B698-AA59A512F6DB}">
      <dgm:prSet/>
      <dgm:spPr/>
      <dgm:t>
        <a:bodyPr/>
        <a:lstStyle/>
        <a:p>
          <a:endParaRPr lang="es-MX"/>
        </a:p>
      </dgm:t>
    </dgm:pt>
    <dgm:pt modelId="{20425A2D-4D87-4695-AB77-C6119504E615}" type="sibTrans" cxnId="{ACB94BC2-4FE8-4630-B698-AA59A512F6DB}">
      <dgm:prSet/>
      <dgm:spPr/>
      <dgm:t>
        <a:bodyPr/>
        <a:lstStyle/>
        <a:p>
          <a:endParaRPr lang="es-MX"/>
        </a:p>
      </dgm:t>
    </dgm:pt>
    <dgm:pt modelId="{EB9C5E48-9C15-4CC0-9174-57F059F27318}" type="pres">
      <dgm:prSet presAssocID="{8B987C3C-39DA-4DC1-964B-EF090231C32C}" presName="Name0" presStyleCnt="0">
        <dgm:presLayoutVars>
          <dgm:dir/>
          <dgm:resizeHandles val="exact"/>
        </dgm:presLayoutVars>
      </dgm:prSet>
      <dgm:spPr/>
    </dgm:pt>
    <dgm:pt modelId="{9224C3E4-C230-4986-8BF5-DD869ECD840C}" type="pres">
      <dgm:prSet presAssocID="{8B987C3C-39DA-4DC1-964B-EF090231C32C}" presName="cycle" presStyleCnt="0"/>
      <dgm:spPr/>
    </dgm:pt>
    <dgm:pt modelId="{6AA6841B-CEDB-449C-B764-22FC365546B6}" type="pres">
      <dgm:prSet presAssocID="{68419DF1-D6DE-4FE9-AEB9-759C7881074A}" presName="nodeFirstNode" presStyleLbl="node1" presStyleIdx="0" presStyleCnt="7" custScaleY="147100">
        <dgm:presLayoutVars>
          <dgm:bulletEnabled val="1"/>
        </dgm:presLayoutVars>
      </dgm:prSet>
      <dgm:spPr/>
    </dgm:pt>
    <dgm:pt modelId="{AD7A81C9-A10C-4497-9271-5A703F6FE5E6}" type="pres">
      <dgm:prSet presAssocID="{5BE5139E-0A21-4839-A631-F9D5F187263B}" presName="sibTransFirstNode" presStyleLbl="bgShp" presStyleIdx="0" presStyleCnt="1"/>
      <dgm:spPr/>
    </dgm:pt>
    <dgm:pt modelId="{2540909C-A2A7-408F-B51A-32319B58D6E1}" type="pres">
      <dgm:prSet presAssocID="{B6D392EB-BA52-4E46-9AB3-A0E8B41DACA2}" presName="nodeFollowingNodes" presStyleLbl="node1" presStyleIdx="1" presStyleCnt="7" custScaleY="116803">
        <dgm:presLayoutVars>
          <dgm:bulletEnabled val="1"/>
        </dgm:presLayoutVars>
      </dgm:prSet>
      <dgm:spPr/>
    </dgm:pt>
    <dgm:pt modelId="{5F0E4768-F37A-4850-8C05-A49E444BE0D0}" type="pres">
      <dgm:prSet presAssocID="{71C46E59-729E-41CE-BF17-084C53F493E6}" presName="nodeFollowingNodes" presStyleLbl="node1" presStyleIdx="2" presStyleCnt="7">
        <dgm:presLayoutVars>
          <dgm:bulletEnabled val="1"/>
        </dgm:presLayoutVars>
      </dgm:prSet>
      <dgm:spPr/>
    </dgm:pt>
    <dgm:pt modelId="{E5C30D1E-3231-42CC-A8C8-AF5E4CAC2351}" type="pres">
      <dgm:prSet presAssocID="{6A0D2901-64D3-4DC5-8928-25D23804A740}" presName="nodeFollowingNodes" presStyleLbl="node1" presStyleIdx="3" presStyleCnt="7">
        <dgm:presLayoutVars>
          <dgm:bulletEnabled val="1"/>
        </dgm:presLayoutVars>
      </dgm:prSet>
      <dgm:spPr/>
    </dgm:pt>
    <dgm:pt modelId="{BADA003A-1E1D-44D8-B685-7C7953547C39}" type="pres">
      <dgm:prSet presAssocID="{172236BC-596D-486D-AA3D-720BA3B37C7A}" presName="nodeFollowingNodes" presStyleLbl="node1" presStyleIdx="4" presStyleCnt="7">
        <dgm:presLayoutVars>
          <dgm:bulletEnabled val="1"/>
        </dgm:presLayoutVars>
      </dgm:prSet>
      <dgm:spPr/>
    </dgm:pt>
    <dgm:pt modelId="{2B19A7A1-0EF6-4485-B71A-B68D721E02A3}" type="pres">
      <dgm:prSet presAssocID="{E4895CA1-257C-45B3-8B7D-A90791F66405}" presName="nodeFollowingNodes" presStyleLbl="node1" presStyleIdx="5" presStyleCnt="7">
        <dgm:presLayoutVars>
          <dgm:bulletEnabled val="1"/>
        </dgm:presLayoutVars>
      </dgm:prSet>
      <dgm:spPr/>
    </dgm:pt>
    <dgm:pt modelId="{4BB5EFE2-5C4C-42A4-9D08-92A408890AD3}" type="pres">
      <dgm:prSet presAssocID="{426CDD51-B037-4DC5-8BDD-B27D854C7531}" presName="nodeFollowingNodes" presStyleLbl="node1" presStyleIdx="6" presStyleCnt="7">
        <dgm:presLayoutVars>
          <dgm:bulletEnabled val="1"/>
        </dgm:presLayoutVars>
      </dgm:prSet>
      <dgm:spPr/>
    </dgm:pt>
  </dgm:ptLst>
  <dgm:cxnLst>
    <dgm:cxn modelId="{E4621404-EB31-487D-A60E-E695D341424A}" type="presOf" srcId="{5BE5139E-0A21-4839-A631-F9D5F187263B}" destId="{AD7A81C9-A10C-4497-9271-5A703F6FE5E6}" srcOrd="0" destOrd="0" presId="urn:microsoft.com/office/officeart/2005/8/layout/cycle3"/>
    <dgm:cxn modelId="{AD17BB2F-A705-450F-8F90-8DA257A2D2FE}" type="presOf" srcId="{172236BC-596D-486D-AA3D-720BA3B37C7A}" destId="{BADA003A-1E1D-44D8-B685-7C7953547C39}" srcOrd="0" destOrd="0" presId="urn:microsoft.com/office/officeart/2005/8/layout/cycle3"/>
    <dgm:cxn modelId="{9D162E37-5FF7-4CB2-95A0-2DABE224EC5A}" srcId="{8B987C3C-39DA-4DC1-964B-EF090231C32C}" destId="{6A0D2901-64D3-4DC5-8928-25D23804A740}" srcOrd="3" destOrd="0" parTransId="{5816CE3A-C771-4202-88FA-E40DCC38C46B}" sibTransId="{25F848E6-2486-406D-AABF-3105610FB5AD}"/>
    <dgm:cxn modelId="{4FEAE45B-639B-4F8B-BBDA-2A28618A6EC4}" srcId="{8B987C3C-39DA-4DC1-964B-EF090231C32C}" destId="{E4895CA1-257C-45B3-8B7D-A90791F66405}" srcOrd="5" destOrd="0" parTransId="{6D38CF6A-39D8-42D9-9CB9-274988497298}" sibTransId="{5F19446B-BD8C-4DA2-A9A9-BFEE4B92B82E}"/>
    <dgm:cxn modelId="{3B4C3D66-E07B-4B55-B180-501E1E290BF5}" type="presOf" srcId="{B6D392EB-BA52-4E46-9AB3-A0E8B41DACA2}" destId="{2540909C-A2A7-408F-B51A-32319B58D6E1}" srcOrd="0" destOrd="0" presId="urn:microsoft.com/office/officeart/2005/8/layout/cycle3"/>
    <dgm:cxn modelId="{302C8366-D024-48CD-A677-4A6BF7FE569B}" type="presOf" srcId="{E4895CA1-257C-45B3-8B7D-A90791F66405}" destId="{2B19A7A1-0EF6-4485-B71A-B68D721E02A3}" srcOrd="0" destOrd="0" presId="urn:microsoft.com/office/officeart/2005/8/layout/cycle3"/>
    <dgm:cxn modelId="{17B69A49-27FD-4B0E-A86F-1C124F2D2A71}" type="presOf" srcId="{71C46E59-729E-41CE-BF17-084C53F493E6}" destId="{5F0E4768-F37A-4850-8C05-A49E444BE0D0}" srcOrd="0" destOrd="0" presId="urn:microsoft.com/office/officeart/2005/8/layout/cycle3"/>
    <dgm:cxn modelId="{01A94A96-0C84-4341-8E08-40E5A2DF0626}" srcId="{8B987C3C-39DA-4DC1-964B-EF090231C32C}" destId="{B6D392EB-BA52-4E46-9AB3-A0E8B41DACA2}" srcOrd="1" destOrd="0" parTransId="{5009BAC9-CAA5-48AF-8B31-431E53403CAE}" sibTransId="{8DE41186-8DFA-4135-A4CD-68A73BE3BB1D}"/>
    <dgm:cxn modelId="{0C8ECBA2-1C60-4A4E-8FE0-B22567C43300}" type="presOf" srcId="{8B987C3C-39DA-4DC1-964B-EF090231C32C}" destId="{EB9C5E48-9C15-4CC0-9174-57F059F27318}" srcOrd="0" destOrd="0" presId="urn:microsoft.com/office/officeart/2005/8/layout/cycle3"/>
    <dgm:cxn modelId="{CDC42EB4-DA2D-4F7A-9A4B-F2744DE3D218}" type="presOf" srcId="{426CDD51-B037-4DC5-8BDD-B27D854C7531}" destId="{4BB5EFE2-5C4C-42A4-9D08-92A408890AD3}" srcOrd="0" destOrd="0" presId="urn:microsoft.com/office/officeart/2005/8/layout/cycle3"/>
    <dgm:cxn modelId="{55291ABC-10D1-4AFE-8E2E-73A599004329}" type="presOf" srcId="{68419DF1-D6DE-4FE9-AEB9-759C7881074A}" destId="{6AA6841B-CEDB-449C-B764-22FC365546B6}" srcOrd="0" destOrd="0" presId="urn:microsoft.com/office/officeart/2005/8/layout/cycle3"/>
    <dgm:cxn modelId="{ACB94BC2-4FE8-4630-B698-AA59A512F6DB}" srcId="{8B987C3C-39DA-4DC1-964B-EF090231C32C}" destId="{426CDD51-B037-4DC5-8BDD-B27D854C7531}" srcOrd="6" destOrd="0" parTransId="{45624284-F9E7-44DE-811B-6EA86BA2E3B5}" sibTransId="{20425A2D-4D87-4695-AB77-C6119504E615}"/>
    <dgm:cxn modelId="{99BD63C3-8DCB-40FA-B3D7-3F88A322D217}" srcId="{8B987C3C-39DA-4DC1-964B-EF090231C32C}" destId="{71C46E59-729E-41CE-BF17-084C53F493E6}" srcOrd="2" destOrd="0" parTransId="{29A32B80-6A14-4400-B567-C0EFC86A65E1}" sibTransId="{59EB37E0-0BA0-42A6-B4AE-F1143D17C9BB}"/>
    <dgm:cxn modelId="{EAB341CE-DE64-4A74-ABC9-CDC8C4678CAF}" srcId="{8B987C3C-39DA-4DC1-964B-EF090231C32C}" destId="{172236BC-596D-486D-AA3D-720BA3B37C7A}" srcOrd="4" destOrd="0" parTransId="{C7CE654D-2267-45E0-B87A-EBA007871CFC}" sibTransId="{F9F05B2B-3F4C-45EB-8EBA-203B5F0D1B4D}"/>
    <dgm:cxn modelId="{6AF7A8E5-08B8-4C03-B521-A064EF5FEC61}" type="presOf" srcId="{6A0D2901-64D3-4DC5-8928-25D23804A740}" destId="{E5C30D1E-3231-42CC-A8C8-AF5E4CAC2351}" srcOrd="0" destOrd="0" presId="urn:microsoft.com/office/officeart/2005/8/layout/cycle3"/>
    <dgm:cxn modelId="{514DDEF7-AA11-4FA5-989B-DEC22F4B135E}" srcId="{8B987C3C-39DA-4DC1-964B-EF090231C32C}" destId="{68419DF1-D6DE-4FE9-AEB9-759C7881074A}" srcOrd="0" destOrd="0" parTransId="{E1354ED6-58E5-4485-B5FD-23820F85D51F}" sibTransId="{5BE5139E-0A21-4839-A631-F9D5F187263B}"/>
    <dgm:cxn modelId="{3189191E-0ED7-48A2-ADE8-000EFC241774}" type="presParOf" srcId="{EB9C5E48-9C15-4CC0-9174-57F059F27318}" destId="{9224C3E4-C230-4986-8BF5-DD869ECD840C}" srcOrd="0" destOrd="0" presId="urn:microsoft.com/office/officeart/2005/8/layout/cycle3"/>
    <dgm:cxn modelId="{8D479BC5-28E6-4CBA-855D-C4122F01F27D}" type="presParOf" srcId="{9224C3E4-C230-4986-8BF5-DD869ECD840C}" destId="{6AA6841B-CEDB-449C-B764-22FC365546B6}" srcOrd="0" destOrd="0" presId="urn:microsoft.com/office/officeart/2005/8/layout/cycle3"/>
    <dgm:cxn modelId="{78028AC4-F218-42FA-926C-CE8965FFD89B}" type="presParOf" srcId="{9224C3E4-C230-4986-8BF5-DD869ECD840C}" destId="{AD7A81C9-A10C-4497-9271-5A703F6FE5E6}" srcOrd="1" destOrd="0" presId="urn:microsoft.com/office/officeart/2005/8/layout/cycle3"/>
    <dgm:cxn modelId="{494984ED-D552-4ACB-8F2E-D4A23B8AD673}" type="presParOf" srcId="{9224C3E4-C230-4986-8BF5-DD869ECD840C}" destId="{2540909C-A2A7-408F-B51A-32319B58D6E1}" srcOrd="2" destOrd="0" presId="urn:microsoft.com/office/officeart/2005/8/layout/cycle3"/>
    <dgm:cxn modelId="{07D04A65-5967-4F50-A3B3-6B1E1F270E91}" type="presParOf" srcId="{9224C3E4-C230-4986-8BF5-DD869ECD840C}" destId="{5F0E4768-F37A-4850-8C05-A49E444BE0D0}" srcOrd="3" destOrd="0" presId="urn:microsoft.com/office/officeart/2005/8/layout/cycle3"/>
    <dgm:cxn modelId="{E6EACDEB-E5E5-47D4-B938-83F995507180}" type="presParOf" srcId="{9224C3E4-C230-4986-8BF5-DD869ECD840C}" destId="{E5C30D1E-3231-42CC-A8C8-AF5E4CAC2351}" srcOrd="4" destOrd="0" presId="urn:microsoft.com/office/officeart/2005/8/layout/cycle3"/>
    <dgm:cxn modelId="{F842EB92-EB3D-4AA7-93EC-F1716E8DF51B}" type="presParOf" srcId="{9224C3E4-C230-4986-8BF5-DD869ECD840C}" destId="{BADA003A-1E1D-44D8-B685-7C7953547C39}" srcOrd="5" destOrd="0" presId="urn:microsoft.com/office/officeart/2005/8/layout/cycle3"/>
    <dgm:cxn modelId="{422F2D53-6C3F-4D2B-A075-0527AB29DCEF}" type="presParOf" srcId="{9224C3E4-C230-4986-8BF5-DD869ECD840C}" destId="{2B19A7A1-0EF6-4485-B71A-B68D721E02A3}" srcOrd="6" destOrd="0" presId="urn:microsoft.com/office/officeart/2005/8/layout/cycle3"/>
    <dgm:cxn modelId="{1BD8A4A9-5090-449A-9B4F-DD85642ADB3B}" type="presParOf" srcId="{9224C3E4-C230-4986-8BF5-DD869ECD840C}" destId="{4BB5EFE2-5C4C-42A4-9D08-92A408890AD3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C40D71-CCE8-45A4-9D2E-A3356386A6C6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4C0836B-107E-4DCA-A3AB-671664F7A6F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0" dirty="0"/>
            <a:t>Cada vez suben más los precios de las revistas científicas</a:t>
          </a:r>
          <a:endParaRPr lang="en-US" sz="2400" b="0" dirty="0"/>
        </a:p>
      </dgm:t>
    </dgm:pt>
    <dgm:pt modelId="{FC0BF74A-F9D6-47FE-8CC3-04F6CE16338E}" type="parTrans" cxnId="{DE640171-C27C-445B-BF40-D86327F9229C}">
      <dgm:prSet/>
      <dgm:spPr/>
      <dgm:t>
        <a:bodyPr/>
        <a:lstStyle/>
        <a:p>
          <a:endParaRPr lang="en-US" sz="2400" b="0"/>
        </a:p>
      </dgm:t>
    </dgm:pt>
    <dgm:pt modelId="{890B9575-7A59-4080-9F86-F47DF2AFE80D}" type="sibTrans" cxnId="{DE640171-C27C-445B-BF40-D86327F9229C}">
      <dgm:prSet/>
      <dgm:spPr/>
      <dgm:t>
        <a:bodyPr/>
        <a:lstStyle/>
        <a:p>
          <a:pPr>
            <a:lnSpc>
              <a:spcPct val="100000"/>
            </a:lnSpc>
          </a:pPr>
          <a:endParaRPr lang="en-US" sz="2400" b="0"/>
        </a:p>
      </dgm:t>
    </dgm:pt>
    <dgm:pt modelId="{11A7230B-A8B0-4FE7-9705-0E46D797659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0" dirty="0"/>
            <a:t>Las universidades cancelan las suscripciones</a:t>
          </a:r>
          <a:endParaRPr lang="en-US" sz="2400" b="0" dirty="0"/>
        </a:p>
      </dgm:t>
    </dgm:pt>
    <dgm:pt modelId="{AC2878D9-8677-4F2D-BC45-4EFB7C400279}" type="parTrans" cxnId="{37735410-C50F-4864-B97C-F7CE282FAFA0}">
      <dgm:prSet/>
      <dgm:spPr/>
      <dgm:t>
        <a:bodyPr/>
        <a:lstStyle/>
        <a:p>
          <a:endParaRPr lang="en-US" sz="2400" b="0"/>
        </a:p>
      </dgm:t>
    </dgm:pt>
    <dgm:pt modelId="{54C92FAE-E002-40C3-9888-91B22A550038}" type="sibTrans" cxnId="{37735410-C50F-4864-B97C-F7CE282FAFA0}">
      <dgm:prSet/>
      <dgm:spPr/>
      <dgm:t>
        <a:bodyPr/>
        <a:lstStyle/>
        <a:p>
          <a:pPr>
            <a:lnSpc>
              <a:spcPct val="100000"/>
            </a:lnSpc>
          </a:pPr>
          <a:endParaRPr lang="en-US" sz="2400" b="0"/>
        </a:p>
      </dgm:t>
    </dgm:pt>
    <dgm:pt modelId="{B2429CAE-FAB0-41AE-A834-1042C85DBAD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0"/>
            <a:t>Préstamo Interbibliotecario </a:t>
          </a:r>
          <a:endParaRPr lang="en-US" sz="2400" b="0"/>
        </a:p>
      </dgm:t>
    </dgm:pt>
    <dgm:pt modelId="{C4AC491F-8596-4A8A-9DE5-DD845EB988EC}" type="parTrans" cxnId="{B29F8AC1-F694-43C4-B1AD-6DAA7E87FF81}">
      <dgm:prSet/>
      <dgm:spPr/>
      <dgm:t>
        <a:bodyPr/>
        <a:lstStyle/>
        <a:p>
          <a:endParaRPr lang="en-US" sz="2400" b="0"/>
        </a:p>
      </dgm:t>
    </dgm:pt>
    <dgm:pt modelId="{507C524D-7F38-446A-A453-B13968279B1F}" type="sibTrans" cxnId="{B29F8AC1-F694-43C4-B1AD-6DAA7E87FF81}">
      <dgm:prSet/>
      <dgm:spPr/>
      <dgm:t>
        <a:bodyPr/>
        <a:lstStyle/>
        <a:p>
          <a:pPr>
            <a:lnSpc>
              <a:spcPct val="100000"/>
            </a:lnSpc>
          </a:pPr>
          <a:endParaRPr lang="en-US" sz="2400" b="0"/>
        </a:p>
      </dgm:t>
    </dgm:pt>
    <dgm:pt modelId="{FFCB0069-BD92-44D5-83A7-EBE5D80F714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0" dirty="0"/>
            <a:t>En varias plataformas están los correos de los investigadores que quieren ser leídos y están dispuestos a compartir información. </a:t>
          </a:r>
          <a:endParaRPr lang="en-US" sz="2400" b="0" dirty="0"/>
        </a:p>
      </dgm:t>
    </dgm:pt>
    <dgm:pt modelId="{7BB2E5DD-566C-475D-AA5C-4EE039120BC3}" type="parTrans" cxnId="{8EB0C55F-3344-4329-A892-B039CCA8C961}">
      <dgm:prSet/>
      <dgm:spPr/>
      <dgm:t>
        <a:bodyPr/>
        <a:lstStyle/>
        <a:p>
          <a:endParaRPr lang="en-US" sz="2400" b="0"/>
        </a:p>
      </dgm:t>
    </dgm:pt>
    <dgm:pt modelId="{73FA5F43-E4FA-498D-BD96-A01D01B7733E}" type="sibTrans" cxnId="{8EB0C55F-3344-4329-A892-B039CCA8C961}">
      <dgm:prSet/>
      <dgm:spPr/>
      <dgm:t>
        <a:bodyPr/>
        <a:lstStyle/>
        <a:p>
          <a:pPr>
            <a:lnSpc>
              <a:spcPct val="100000"/>
            </a:lnSpc>
          </a:pPr>
          <a:endParaRPr lang="en-US" sz="2400" b="0"/>
        </a:p>
      </dgm:t>
    </dgm:pt>
    <dgm:pt modelId="{4CD7EDC5-EC1C-4D80-AB7D-70A83668C48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b="0" dirty="0"/>
            <a:t>Valor de bases de datos como Google </a:t>
          </a:r>
          <a:r>
            <a:rPr lang="es-ES" sz="2400" b="0" dirty="0" err="1"/>
            <a:t>Scholar</a:t>
          </a:r>
          <a:r>
            <a:rPr lang="es-ES" sz="2400" b="0" dirty="0"/>
            <a:t> que nos da citas e indicadores bibliométricos</a:t>
          </a:r>
          <a:endParaRPr lang="en-US" sz="2400" b="0" dirty="0"/>
        </a:p>
      </dgm:t>
    </dgm:pt>
    <dgm:pt modelId="{B3E536D4-5F86-4CAF-A987-AA5AB4E78FA9}" type="parTrans" cxnId="{49D0279B-8E4E-4266-A6B1-ECDB6F87C95F}">
      <dgm:prSet/>
      <dgm:spPr/>
      <dgm:t>
        <a:bodyPr/>
        <a:lstStyle/>
        <a:p>
          <a:endParaRPr lang="es-MX" sz="2400" b="0"/>
        </a:p>
      </dgm:t>
    </dgm:pt>
    <dgm:pt modelId="{54E373E3-CAFB-4228-BA9A-A35715A2BDED}" type="sibTrans" cxnId="{49D0279B-8E4E-4266-A6B1-ECDB6F87C95F}">
      <dgm:prSet/>
      <dgm:spPr/>
      <dgm:t>
        <a:bodyPr/>
        <a:lstStyle/>
        <a:p>
          <a:pPr>
            <a:lnSpc>
              <a:spcPct val="100000"/>
            </a:lnSpc>
          </a:pPr>
          <a:endParaRPr lang="es-MX" sz="2400" b="0"/>
        </a:p>
      </dgm:t>
    </dgm:pt>
    <dgm:pt modelId="{E48D962F-6E7A-4A6D-B2BE-03CDD5F5DE0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dirty="0" err="1"/>
            <a:t>Revistas</a:t>
          </a:r>
          <a:r>
            <a:rPr lang="en-US" sz="2400" b="0" dirty="0"/>
            <a:t> y </a:t>
          </a:r>
          <a:r>
            <a:rPr lang="en-US" sz="2400" b="0" dirty="0" err="1"/>
            <a:t>Congresos</a:t>
          </a:r>
          <a:r>
            <a:rPr lang="en-US" sz="2400" b="0" dirty="0"/>
            <a:t> </a:t>
          </a:r>
          <a:r>
            <a:rPr lang="en-US" sz="2400" b="0" dirty="0" err="1"/>
            <a:t>Depredadores</a:t>
          </a:r>
          <a:endParaRPr lang="en-US" sz="2400" b="0" dirty="0"/>
        </a:p>
      </dgm:t>
    </dgm:pt>
    <dgm:pt modelId="{73EF21B5-8669-4B06-8CD8-A8C32C755639}" type="parTrans" cxnId="{575074D0-800A-4718-8803-46263CDF7A53}">
      <dgm:prSet/>
      <dgm:spPr/>
      <dgm:t>
        <a:bodyPr/>
        <a:lstStyle/>
        <a:p>
          <a:endParaRPr lang="es-MX"/>
        </a:p>
      </dgm:t>
    </dgm:pt>
    <dgm:pt modelId="{EFD27E21-42E9-4D67-8AC5-695153C128DA}" type="sibTrans" cxnId="{575074D0-800A-4718-8803-46263CDF7A53}">
      <dgm:prSet/>
      <dgm:spPr/>
      <dgm:t>
        <a:bodyPr/>
        <a:lstStyle/>
        <a:p>
          <a:endParaRPr lang="es-MX"/>
        </a:p>
      </dgm:t>
    </dgm:pt>
    <dgm:pt modelId="{59596CD1-F41D-45DC-9867-1B3C966432A0}" type="pres">
      <dgm:prSet presAssocID="{98C40D71-CCE8-45A4-9D2E-A3356386A6C6}" presName="root" presStyleCnt="0">
        <dgm:presLayoutVars>
          <dgm:dir/>
          <dgm:resizeHandles val="exact"/>
        </dgm:presLayoutVars>
      </dgm:prSet>
      <dgm:spPr/>
    </dgm:pt>
    <dgm:pt modelId="{B7804563-AC76-4ADB-89DC-4B7B6BDE2BAB}" type="pres">
      <dgm:prSet presAssocID="{98C40D71-CCE8-45A4-9D2E-A3356386A6C6}" presName="container" presStyleCnt="0">
        <dgm:presLayoutVars>
          <dgm:dir/>
          <dgm:resizeHandles val="exact"/>
        </dgm:presLayoutVars>
      </dgm:prSet>
      <dgm:spPr/>
    </dgm:pt>
    <dgm:pt modelId="{482CB749-F862-4DFB-B686-F67EB037F527}" type="pres">
      <dgm:prSet presAssocID="{E4C0836B-107E-4DCA-A3AB-671664F7A6FB}" presName="compNode" presStyleCnt="0"/>
      <dgm:spPr/>
    </dgm:pt>
    <dgm:pt modelId="{E8ED9ACD-E283-4428-ACCC-4FCF7292FF6D}" type="pres">
      <dgm:prSet presAssocID="{E4C0836B-107E-4DCA-A3AB-671664F7A6FB}" presName="iconBgRect" presStyleLbl="bgShp" presStyleIdx="0" presStyleCnt="6"/>
      <dgm:spPr/>
    </dgm:pt>
    <dgm:pt modelId="{5F6AAFA8-90DA-4CE9-8F71-5BF165502A73}" type="pres">
      <dgm:prSet presAssocID="{E4C0836B-107E-4DCA-A3AB-671664F7A6F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iódico"/>
        </a:ext>
      </dgm:extLst>
    </dgm:pt>
    <dgm:pt modelId="{CF094FB1-0737-4ADF-8B33-7B91AD4061B2}" type="pres">
      <dgm:prSet presAssocID="{E4C0836B-107E-4DCA-A3AB-671664F7A6FB}" presName="spaceRect" presStyleCnt="0"/>
      <dgm:spPr/>
    </dgm:pt>
    <dgm:pt modelId="{6F757EF1-9A24-4475-81AF-D212103EE951}" type="pres">
      <dgm:prSet presAssocID="{E4C0836B-107E-4DCA-A3AB-671664F7A6FB}" presName="textRect" presStyleLbl="revTx" presStyleIdx="0" presStyleCnt="6">
        <dgm:presLayoutVars>
          <dgm:chMax val="1"/>
          <dgm:chPref val="1"/>
        </dgm:presLayoutVars>
      </dgm:prSet>
      <dgm:spPr/>
    </dgm:pt>
    <dgm:pt modelId="{B344408F-D4ED-474A-A808-AD2AB5904DF3}" type="pres">
      <dgm:prSet presAssocID="{890B9575-7A59-4080-9F86-F47DF2AFE80D}" presName="sibTrans" presStyleLbl="sibTrans2D1" presStyleIdx="0" presStyleCnt="0"/>
      <dgm:spPr/>
    </dgm:pt>
    <dgm:pt modelId="{438451BA-DD71-4D58-9B47-1F678D221C87}" type="pres">
      <dgm:prSet presAssocID="{11A7230B-A8B0-4FE7-9705-0E46D797659D}" presName="compNode" presStyleCnt="0"/>
      <dgm:spPr/>
    </dgm:pt>
    <dgm:pt modelId="{56645C22-AD49-4E69-9081-9FA0289F851C}" type="pres">
      <dgm:prSet presAssocID="{11A7230B-A8B0-4FE7-9705-0E46D797659D}" presName="iconBgRect" presStyleLbl="bgShp" presStyleIdx="1" presStyleCnt="6"/>
      <dgm:spPr/>
    </dgm:pt>
    <dgm:pt modelId="{67FC95FC-B7DF-46E6-A30B-F026F2231F2C}" type="pres">
      <dgm:prSet presAssocID="{11A7230B-A8B0-4FE7-9705-0E46D797659D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entro educativo"/>
        </a:ext>
      </dgm:extLst>
    </dgm:pt>
    <dgm:pt modelId="{1D5BAC8C-8D4A-48C6-90EE-9E7D44CC510D}" type="pres">
      <dgm:prSet presAssocID="{11A7230B-A8B0-4FE7-9705-0E46D797659D}" presName="spaceRect" presStyleCnt="0"/>
      <dgm:spPr/>
    </dgm:pt>
    <dgm:pt modelId="{69E6FD76-0269-47D1-9A1B-6F2E4C7FDCB6}" type="pres">
      <dgm:prSet presAssocID="{11A7230B-A8B0-4FE7-9705-0E46D797659D}" presName="textRect" presStyleLbl="revTx" presStyleIdx="1" presStyleCnt="6">
        <dgm:presLayoutVars>
          <dgm:chMax val="1"/>
          <dgm:chPref val="1"/>
        </dgm:presLayoutVars>
      </dgm:prSet>
      <dgm:spPr/>
    </dgm:pt>
    <dgm:pt modelId="{D2F6DE73-58F6-4201-B66B-744AFEACF588}" type="pres">
      <dgm:prSet presAssocID="{54C92FAE-E002-40C3-9888-91B22A550038}" presName="sibTrans" presStyleLbl="sibTrans2D1" presStyleIdx="0" presStyleCnt="0"/>
      <dgm:spPr/>
    </dgm:pt>
    <dgm:pt modelId="{5C97873E-9132-4A7B-BDAA-0D3F1764EDB4}" type="pres">
      <dgm:prSet presAssocID="{B2429CAE-FAB0-41AE-A834-1042C85DBAD2}" presName="compNode" presStyleCnt="0"/>
      <dgm:spPr/>
    </dgm:pt>
    <dgm:pt modelId="{36D7023E-736A-4AF0-9AF3-00C977454254}" type="pres">
      <dgm:prSet presAssocID="{B2429CAE-FAB0-41AE-A834-1042C85DBAD2}" presName="iconBgRect" presStyleLbl="bgShp" presStyleIdx="2" presStyleCnt="6"/>
      <dgm:spPr/>
    </dgm:pt>
    <dgm:pt modelId="{A4087D02-30C3-4588-8D75-2AEF7C0E539E}" type="pres">
      <dgm:prSet presAssocID="{B2429CAE-FAB0-41AE-A834-1042C85DBAD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nero"/>
        </a:ext>
      </dgm:extLst>
    </dgm:pt>
    <dgm:pt modelId="{B890045A-C749-4E23-BEA9-7B3CFCA3100B}" type="pres">
      <dgm:prSet presAssocID="{B2429CAE-FAB0-41AE-A834-1042C85DBAD2}" presName="spaceRect" presStyleCnt="0"/>
      <dgm:spPr/>
    </dgm:pt>
    <dgm:pt modelId="{EAAA1C95-A3DC-4241-9647-7320B3C05636}" type="pres">
      <dgm:prSet presAssocID="{B2429CAE-FAB0-41AE-A834-1042C85DBAD2}" presName="textRect" presStyleLbl="revTx" presStyleIdx="2" presStyleCnt="6">
        <dgm:presLayoutVars>
          <dgm:chMax val="1"/>
          <dgm:chPref val="1"/>
        </dgm:presLayoutVars>
      </dgm:prSet>
      <dgm:spPr/>
    </dgm:pt>
    <dgm:pt modelId="{3AB78558-A9EE-40BB-9ABF-529930957C12}" type="pres">
      <dgm:prSet presAssocID="{507C524D-7F38-446A-A453-B13968279B1F}" presName="sibTrans" presStyleLbl="sibTrans2D1" presStyleIdx="0" presStyleCnt="0"/>
      <dgm:spPr/>
    </dgm:pt>
    <dgm:pt modelId="{ACE7A012-42C5-445E-9309-E764AA586242}" type="pres">
      <dgm:prSet presAssocID="{FFCB0069-BD92-44D5-83A7-EBE5D80F714A}" presName="compNode" presStyleCnt="0"/>
      <dgm:spPr/>
    </dgm:pt>
    <dgm:pt modelId="{F9A4A950-7E56-4AB3-9E85-84CBB0D68F4C}" type="pres">
      <dgm:prSet presAssocID="{FFCB0069-BD92-44D5-83A7-EBE5D80F714A}" presName="iconBgRect" presStyleLbl="bgShp" presStyleIdx="3" presStyleCnt="6"/>
      <dgm:spPr/>
    </dgm:pt>
    <dgm:pt modelId="{26EEA19B-C1B0-4EAE-A052-6078EEB63D39}" type="pres">
      <dgm:prSet presAssocID="{FFCB0069-BD92-44D5-83A7-EBE5D80F714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2EB13D26-5FC9-4C31-8508-A7AD20A06843}" type="pres">
      <dgm:prSet presAssocID="{FFCB0069-BD92-44D5-83A7-EBE5D80F714A}" presName="spaceRect" presStyleCnt="0"/>
      <dgm:spPr/>
    </dgm:pt>
    <dgm:pt modelId="{C2295A93-75D2-47C8-AB07-37A7806F7FCE}" type="pres">
      <dgm:prSet presAssocID="{FFCB0069-BD92-44D5-83A7-EBE5D80F714A}" presName="textRect" presStyleLbl="revTx" presStyleIdx="3" presStyleCnt="6">
        <dgm:presLayoutVars>
          <dgm:chMax val="1"/>
          <dgm:chPref val="1"/>
        </dgm:presLayoutVars>
      </dgm:prSet>
      <dgm:spPr/>
    </dgm:pt>
    <dgm:pt modelId="{0CAD3CC4-9621-4968-A1FE-43C1AAEC166D}" type="pres">
      <dgm:prSet presAssocID="{73FA5F43-E4FA-498D-BD96-A01D01B7733E}" presName="sibTrans" presStyleLbl="sibTrans2D1" presStyleIdx="0" presStyleCnt="0"/>
      <dgm:spPr/>
    </dgm:pt>
    <dgm:pt modelId="{4A075C91-2E35-4CDC-A577-55DF00461F36}" type="pres">
      <dgm:prSet presAssocID="{4CD7EDC5-EC1C-4D80-AB7D-70A83668C489}" presName="compNode" presStyleCnt="0"/>
      <dgm:spPr/>
    </dgm:pt>
    <dgm:pt modelId="{CE65CD02-5340-4967-A91F-979E3CBDC6AE}" type="pres">
      <dgm:prSet presAssocID="{4CD7EDC5-EC1C-4D80-AB7D-70A83668C489}" presName="iconBgRect" presStyleLbl="bgShp" presStyleIdx="4" presStyleCnt="6"/>
      <dgm:spPr/>
    </dgm:pt>
    <dgm:pt modelId="{8781A3BC-38F7-457C-89CE-F0BBBD77FF2B}" type="pres">
      <dgm:prSet presAssocID="{4CD7EDC5-EC1C-4D80-AB7D-70A83668C48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nta"/>
        </a:ext>
      </dgm:extLst>
    </dgm:pt>
    <dgm:pt modelId="{7052C82E-32FB-4CC4-9E5C-AF68E46DDF92}" type="pres">
      <dgm:prSet presAssocID="{4CD7EDC5-EC1C-4D80-AB7D-70A83668C489}" presName="spaceRect" presStyleCnt="0"/>
      <dgm:spPr/>
    </dgm:pt>
    <dgm:pt modelId="{BB0F864E-EEF0-4AAA-B70E-CA529BA51A58}" type="pres">
      <dgm:prSet presAssocID="{4CD7EDC5-EC1C-4D80-AB7D-70A83668C489}" presName="textRect" presStyleLbl="revTx" presStyleIdx="4" presStyleCnt="6">
        <dgm:presLayoutVars>
          <dgm:chMax val="1"/>
          <dgm:chPref val="1"/>
        </dgm:presLayoutVars>
      </dgm:prSet>
      <dgm:spPr/>
    </dgm:pt>
    <dgm:pt modelId="{EB465C96-BA22-459B-B9DE-3990B126D086}" type="pres">
      <dgm:prSet presAssocID="{54E373E3-CAFB-4228-BA9A-A35715A2BDED}" presName="sibTrans" presStyleLbl="sibTrans2D1" presStyleIdx="0" presStyleCnt="0"/>
      <dgm:spPr/>
    </dgm:pt>
    <dgm:pt modelId="{4CB50C0B-485E-4898-83E1-3BB8C8861766}" type="pres">
      <dgm:prSet presAssocID="{E48D962F-6E7A-4A6D-B2BE-03CDD5F5DE0E}" presName="compNode" presStyleCnt="0"/>
      <dgm:spPr/>
    </dgm:pt>
    <dgm:pt modelId="{34EF3CAE-8411-4938-BEFF-2A2DCDD44C59}" type="pres">
      <dgm:prSet presAssocID="{E48D962F-6E7A-4A6D-B2BE-03CDD5F5DE0E}" presName="iconBgRect" presStyleLbl="bgShp" presStyleIdx="5" presStyleCnt="6"/>
      <dgm:spPr/>
    </dgm:pt>
    <dgm:pt modelId="{4C6CC48B-9590-485D-940C-FA3F7EC069E7}" type="pres">
      <dgm:prSet presAssocID="{E48D962F-6E7A-4A6D-B2BE-03CDD5F5DE0E}" presName="iconRect" presStyleLbl="node1" presStyleIdx="5" presStyleCnt="6"/>
      <dgm:spPr>
        <a:solidFill>
          <a:schemeClr val="accent2"/>
        </a:solidFill>
      </dgm:spPr>
    </dgm:pt>
    <dgm:pt modelId="{A1270A56-7F1E-4D28-AA41-8D18FDD36933}" type="pres">
      <dgm:prSet presAssocID="{E48D962F-6E7A-4A6D-B2BE-03CDD5F5DE0E}" presName="spaceRect" presStyleCnt="0"/>
      <dgm:spPr/>
    </dgm:pt>
    <dgm:pt modelId="{C12887D1-2A0D-4F8A-9ACC-02B2F0D6C46C}" type="pres">
      <dgm:prSet presAssocID="{E48D962F-6E7A-4A6D-B2BE-03CDD5F5DE0E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37735410-C50F-4864-B97C-F7CE282FAFA0}" srcId="{98C40D71-CCE8-45A4-9D2E-A3356386A6C6}" destId="{11A7230B-A8B0-4FE7-9705-0E46D797659D}" srcOrd="1" destOrd="0" parTransId="{AC2878D9-8677-4F2D-BC45-4EFB7C400279}" sibTransId="{54C92FAE-E002-40C3-9888-91B22A550038}"/>
    <dgm:cxn modelId="{8EB0C55F-3344-4329-A892-B039CCA8C961}" srcId="{98C40D71-CCE8-45A4-9D2E-A3356386A6C6}" destId="{FFCB0069-BD92-44D5-83A7-EBE5D80F714A}" srcOrd="3" destOrd="0" parTransId="{7BB2E5DD-566C-475D-AA5C-4EE039120BC3}" sibTransId="{73FA5F43-E4FA-498D-BD96-A01D01B7733E}"/>
    <dgm:cxn modelId="{98BC6247-901A-4FB8-8470-8DAF88622C2D}" type="presOf" srcId="{E48D962F-6E7A-4A6D-B2BE-03CDD5F5DE0E}" destId="{C12887D1-2A0D-4F8A-9ACC-02B2F0D6C46C}" srcOrd="0" destOrd="0" presId="urn:microsoft.com/office/officeart/2018/2/layout/IconCircleList"/>
    <dgm:cxn modelId="{DE640171-C27C-445B-BF40-D86327F9229C}" srcId="{98C40D71-CCE8-45A4-9D2E-A3356386A6C6}" destId="{E4C0836B-107E-4DCA-A3AB-671664F7A6FB}" srcOrd="0" destOrd="0" parTransId="{FC0BF74A-F9D6-47FE-8CC3-04F6CE16338E}" sibTransId="{890B9575-7A59-4080-9F86-F47DF2AFE80D}"/>
    <dgm:cxn modelId="{1B09F156-D80E-48CA-A9CA-D0151A689B31}" type="presOf" srcId="{11A7230B-A8B0-4FE7-9705-0E46D797659D}" destId="{69E6FD76-0269-47D1-9A1B-6F2E4C7FDCB6}" srcOrd="0" destOrd="0" presId="urn:microsoft.com/office/officeart/2018/2/layout/IconCircleList"/>
    <dgm:cxn modelId="{11B9417D-A861-439F-94A4-52282E4CA6D0}" type="presOf" srcId="{507C524D-7F38-446A-A453-B13968279B1F}" destId="{3AB78558-A9EE-40BB-9ABF-529930957C12}" srcOrd="0" destOrd="0" presId="urn:microsoft.com/office/officeart/2018/2/layout/IconCircleList"/>
    <dgm:cxn modelId="{93C2F58A-9BE8-4C70-8007-3FC75D335164}" type="presOf" srcId="{890B9575-7A59-4080-9F86-F47DF2AFE80D}" destId="{B344408F-D4ED-474A-A808-AD2AB5904DF3}" srcOrd="0" destOrd="0" presId="urn:microsoft.com/office/officeart/2018/2/layout/IconCircleList"/>
    <dgm:cxn modelId="{412D128C-8343-4010-B488-4F07875B75C3}" type="presOf" srcId="{FFCB0069-BD92-44D5-83A7-EBE5D80F714A}" destId="{C2295A93-75D2-47C8-AB07-37A7806F7FCE}" srcOrd="0" destOrd="0" presId="urn:microsoft.com/office/officeart/2018/2/layout/IconCircleList"/>
    <dgm:cxn modelId="{4CA38D92-6B13-4BE9-AD7B-393887312974}" type="presOf" srcId="{73FA5F43-E4FA-498D-BD96-A01D01B7733E}" destId="{0CAD3CC4-9621-4968-A1FE-43C1AAEC166D}" srcOrd="0" destOrd="0" presId="urn:microsoft.com/office/officeart/2018/2/layout/IconCircleList"/>
    <dgm:cxn modelId="{49D0279B-8E4E-4266-A6B1-ECDB6F87C95F}" srcId="{98C40D71-CCE8-45A4-9D2E-A3356386A6C6}" destId="{4CD7EDC5-EC1C-4D80-AB7D-70A83668C489}" srcOrd="4" destOrd="0" parTransId="{B3E536D4-5F86-4CAF-A987-AA5AB4E78FA9}" sibTransId="{54E373E3-CAFB-4228-BA9A-A35715A2BDED}"/>
    <dgm:cxn modelId="{B29F8AC1-F694-43C4-B1AD-6DAA7E87FF81}" srcId="{98C40D71-CCE8-45A4-9D2E-A3356386A6C6}" destId="{B2429CAE-FAB0-41AE-A834-1042C85DBAD2}" srcOrd="2" destOrd="0" parTransId="{C4AC491F-8596-4A8A-9DE5-DD845EB988EC}" sibTransId="{507C524D-7F38-446A-A453-B13968279B1F}"/>
    <dgm:cxn modelId="{C3B606C8-7B62-4BEB-854B-14A01E650C73}" type="presOf" srcId="{B2429CAE-FAB0-41AE-A834-1042C85DBAD2}" destId="{EAAA1C95-A3DC-4241-9647-7320B3C05636}" srcOrd="0" destOrd="0" presId="urn:microsoft.com/office/officeart/2018/2/layout/IconCircleList"/>
    <dgm:cxn modelId="{72FF18D0-4B18-49D9-B4BA-FE20C4A1B33D}" type="presOf" srcId="{4CD7EDC5-EC1C-4D80-AB7D-70A83668C489}" destId="{BB0F864E-EEF0-4AAA-B70E-CA529BA51A58}" srcOrd="0" destOrd="0" presId="urn:microsoft.com/office/officeart/2018/2/layout/IconCircleList"/>
    <dgm:cxn modelId="{575074D0-800A-4718-8803-46263CDF7A53}" srcId="{98C40D71-CCE8-45A4-9D2E-A3356386A6C6}" destId="{E48D962F-6E7A-4A6D-B2BE-03CDD5F5DE0E}" srcOrd="5" destOrd="0" parTransId="{73EF21B5-8669-4B06-8CD8-A8C32C755639}" sibTransId="{EFD27E21-42E9-4D67-8AC5-695153C128DA}"/>
    <dgm:cxn modelId="{CB90D5DD-F868-453C-8C77-B9DF770BC604}" type="presOf" srcId="{54E373E3-CAFB-4228-BA9A-A35715A2BDED}" destId="{EB465C96-BA22-459B-B9DE-3990B126D086}" srcOrd="0" destOrd="0" presId="urn:microsoft.com/office/officeart/2018/2/layout/IconCircleList"/>
    <dgm:cxn modelId="{24CCB9FC-93E2-4310-A5EE-2932F177CFD1}" type="presOf" srcId="{98C40D71-CCE8-45A4-9D2E-A3356386A6C6}" destId="{59596CD1-F41D-45DC-9867-1B3C966432A0}" srcOrd="0" destOrd="0" presId="urn:microsoft.com/office/officeart/2018/2/layout/IconCircleList"/>
    <dgm:cxn modelId="{DFAC13FD-C36F-44C3-9FA0-51884805DB7C}" type="presOf" srcId="{54C92FAE-E002-40C3-9888-91B22A550038}" destId="{D2F6DE73-58F6-4201-B66B-744AFEACF588}" srcOrd="0" destOrd="0" presId="urn:microsoft.com/office/officeart/2018/2/layout/IconCircleList"/>
    <dgm:cxn modelId="{8B8937FE-A78C-45B4-8D1E-2D07A9A7BBB8}" type="presOf" srcId="{E4C0836B-107E-4DCA-A3AB-671664F7A6FB}" destId="{6F757EF1-9A24-4475-81AF-D212103EE951}" srcOrd="0" destOrd="0" presId="urn:microsoft.com/office/officeart/2018/2/layout/IconCircleList"/>
    <dgm:cxn modelId="{C2E65105-DE14-4D71-876B-F1FB0208A148}" type="presParOf" srcId="{59596CD1-F41D-45DC-9867-1B3C966432A0}" destId="{B7804563-AC76-4ADB-89DC-4B7B6BDE2BAB}" srcOrd="0" destOrd="0" presId="urn:microsoft.com/office/officeart/2018/2/layout/IconCircleList"/>
    <dgm:cxn modelId="{B1EDFBAD-59ED-4E95-A362-BF54336223E0}" type="presParOf" srcId="{B7804563-AC76-4ADB-89DC-4B7B6BDE2BAB}" destId="{482CB749-F862-4DFB-B686-F67EB037F527}" srcOrd="0" destOrd="0" presId="urn:microsoft.com/office/officeart/2018/2/layout/IconCircleList"/>
    <dgm:cxn modelId="{6F72FE78-CF2F-4FEB-B411-6BD7CAB29B1F}" type="presParOf" srcId="{482CB749-F862-4DFB-B686-F67EB037F527}" destId="{E8ED9ACD-E283-4428-ACCC-4FCF7292FF6D}" srcOrd="0" destOrd="0" presId="urn:microsoft.com/office/officeart/2018/2/layout/IconCircleList"/>
    <dgm:cxn modelId="{DC7E7596-F5FB-46E6-AE4F-511424385F86}" type="presParOf" srcId="{482CB749-F862-4DFB-B686-F67EB037F527}" destId="{5F6AAFA8-90DA-4CE9-8F71-5BF165502A73}" srcOrd="1" destOrd="0" presId="urn:microsoft.com/office/officeart/2018/2/layout/IconCircleList"/>
    <dgm:cxn modelId="{CF3573A5-E454-4E15-9CD2-2AA88F2DA119}" type="presParOf" srcId="{482CB749-F862-4DFB-B686-F67EB037F527}" destId="{CF094FB1-0737-4ADF-8B33-7B91AD4061B2}" srcOrd="2" destOrd="0" presId="urn:microsoft.com/office/officeart/2018/2/layout/IconCircleList"/>
    <dgm:cxn modelId="{F64D0F71-40F0-4E8D-B938-553FA8978C61}" type="presParOf" srcId="{482CB749-F862-4DFB-B686-F67EB037F527}" destId="{6F757EF1-9A24-4475-81AF-D212103EE951}" srcOrd="3" destOrd="0" presId="urn:microsoft.com/office/officeart/2018/2/layout/IconCircleList"/>
    <dgm:cxn modelId="{A9CF8411-5DC9-4DFE-BBCB-CA3AEBC62727}" type="presParOf" srcId="{B7804563-AC76-4ADB-89DC-4B7B6BDE2BAB}" destId="{B344408F-D4ED-474A-A808-AD2AB5904DF3}" srcOrd="1" destOrd="0" presId="urn:microsoft.com/office/officeart/2018/2/layout/IconCircleList"/>
    <dgm:cxn modelId="{5826A981-C322-4A30-BF18-90869CF7BAB6}" type="presParOf" srcId="{B7804563-AC76-4ADB-89DC-4B7B6BDE2BAB}" destId="{438451BA-DD71-4D58-9B47-1F678D221C87}" srcOrd="2" destOrd="0" presId="urn:microsoft.com/office/officeart/2018/2/layout/IconCircleList"/>
    <dgm:cxn modelId="{B78080BB-6BCF-438A-BAD5-C90B9F1D0034}" type="presParOf" srcId="{438451BA-DD71-4D58-9B47-1F678D221C87}" destId="{56645C22-AD49-4E69-9081-9FA0289F851C}" srcOrd="0" destOrd="0" presId="urn:microsoft.com/office/officeart/2018/2/layout/IconCircleList"/>
    <dgm:cxn modelId="{08CE4F56-1FD2-4405-B4D4-EE30C8B56FEA}" type="presParOf" srcId="{438451BA-DD71-4D58-9B47-1F678D221C87}" destId="{67FC95FC-B7DF-46E6-A30B-F026F2231F2C}" srcOrd="1" destOrd="0" presId="urn:microsoft.com/office/officeart/2018/2/layout/IconCircleList"/>
    <dgm:cxn modelId="{CABFF703-CB52-467C-93A4-0A0D7713ACA7}" type="presParOf" srcId="{438451BA-DD71-4D58-9B47-1F678D221C87}" destId="{1D5BAC8C-8D4A-48C6-90EE-9E7D44CC510D}" srcOrd="2" destOrd="0" presId="urn:microsoft.com/office/officeart/2018/2/layout/IconCircleList"/>
    <dgm:cxn modelId="{14E23E7E-DD8E-4ADF-A98C-BD1A572028D5}" type="presParOf" srcId="{438451BA-DD71-4D58-9B47-1F678D221C87}" destId="{69E6FD76-0269-47D1-9A1B-6F2E4C7FDCB6}" srcOrd="3" destOrd="0" presId="urn:microsoft.com/office/officeart/2018/2/layout/IconCircleList"/>
    <dgm:cxn modelId="{922FFFFE-25B2-4376-A090-A8596089751C}" type="presParOf" srcId="{B7804563-AC76-4ADB-89DC-4B7B6BDE2BAB}" destId="{D2F6DE73-58F6-4201-B66B-744AFEACF588}" srcOrd="3" destOrd="0" presId="urn:microsoft.com/office/officeart/2018/2/layout/IconCircleList"/>
    <dgm:cxn modelId="{DC220D9F-C153-4F33-9DB0-7B99099B297F}" type="presParOf" srcId="{B7804563-AC76-4ADB-89DC-4B7B6BDE2BAB}" destId="{5C97873E-9132-4A7B-BDAA-0D3F1764EDB4}" srcOrd="4" destOrd="0" presId="urn:microsoft.com/office/officeart/2018/2/layout/IconCircleList"/>
    <dgm:cxn modelId="{8F3920A0-C8E0-4553-8450-BC72FAF810A6}" type="presParOf" srcId="{5C97873E-9132-4A7B-BDAA-0D3F1764EDB4}" destId="{36D7023E-736A-4AF0-9AF3-00C977454254}" srcOrd="0" destOrd="0" presId="urn:microsoft.com/office/officeart/2018/2/layout/IconCircleList"/>
    <dgm:cxn modelId="{162B3ADD-E5F6-4E69-9197-A45CFE9020DD}" type="presParOf" srcId="{5C97873E-9132-4A7B-BDAA-0D3F1764EDB4}" destId="{A4087D02-30C3-4588-8D75-2AEF7C0E539E}" srcOrd="1" destOrd="0" presId="urn:microsoft.com/office/officeart/2018/2/layout/IconCircleList"/>
    <dgm:cxn modelId="{C1536E2A-3113-41F5-AEF7-7B3832F64D03}" type="presParOf" srcId="{5C97873E-9132-4A7B-BDAA-0D3F1764EDB4}" destId="{B890045A-C749-4E23-BEA9-7B3CFCA3100B}" srcOrd="2" destOrd="0" presId="urn:microsoft.com/office/officeart/2018/2/layout/IconCircleList"/>
    <dgm:cxn modelId="{6C51B5EE-8B97-4A96-8EBD-A8D1938D0EF2}" type="presParOf" srcId="{5C97873E-9132-4A7B-BDAA-0D3F1764EDB4}" destId="{EAAA1C95-A3DC-4241-9647-7320B3C05636}" srcOrd="3" destOrd="0" presId="urn:microsoft.com/office/officeart/2018/2/layout/IconCircleList"/>
    <dgm:cxn modelId="{3D83A22E-7FB0-4D4D-ADFF-BFD1B43E9133}" type="presParOf" srcId="{B7804563-AC76-4ADB-89DC-4B7B6BDE2BAB}" destId="{3AB78558-A9EE-40BB-9ABF-529930957C12}" srcOrd="5" destOrd="0" presId="urn:microsoft.com/office/officeart/2018/2/layout/IconCircleList"/>
    <dgm:cxn modelId="{85FF8605-54E5-407D-BCE9-FB06258317A6}" type="presParOf" srcId="{B7804563-AC76-4ADB-89DC-4B7B6BDE2BAB}" destId="{ACE7A012-42C5-445E-9309-E764AA586242}" srcOrd="6" destOrd="0" presId="urn:microsoft.com/office/officeart/2018/2/layout/IconCircleList"/>
    <dgm:cxn modelId="{8E32804C-D6BD-4675-A201-A0935CE98D3F}" type="presParOf" srcId="{ACE7A012-42C5-445E-9309-E764AA586242}" destId="{F9A4A950-7E56-4AB3-9E85-84CBB0D68F4C}" srcOrd="0" destOrd="0" presId="urn:microsoft.com/office/officeart/2018/2/layout/IconCircleList"/>
    <dgm:cxn modelId="{DF55846B-E10A-40F0-A325-D5325B33C5DA}" type="presParOf" srcId="{ACE7A012-42C5-445E-9309-E764AA586242}" destId="{26EEA19B-C1B0-4EAE-A052-6078EEB63D39}" srcOrd="1" destOrd="0" presId="urn:microsoft.com/office/officeart/2018/2/layout/IconCircleList"/>
    <dgm:cxn modelId="{F1A309D1-FC65-42B5-8425-E68D53AAE097}" type="presParOf" srcId="{ACE7A012-42C5-445E-9309-E764AA586242}" destId="{2EB13D26-5FC9-4C31-8508-A7AD20A06843}" srcOrd="2" destOrd="0" presId="urn:microsoft.com/office/officeart/2018/2/layout/IconCircleList"/>
    <dgm:cxn modelId="{776C5655-35FD-4DDC-82C7-AAA18EAE37D3}" type="presParOf" srcId="{ACE7A012-42C5-445E-9309-E764AA586242}" destId="{C2295A93-75D2-47C8-AB07-37A7806F7FCE}" srcOrd="3" destOrd="0" presId="urn:microsoft.com/office/officeart/2018/2/layout/IconCircleList"/>
    <dgm:cxn modelId="{BA80DAAF-C4B6-4DE1-8D87-220569DD3E00}" type="presParOf" srcId="{B7804563-AC76-4ADB-89DC-4B7B6BDE2BAB}" destId="{0CAD3CC4-9621-4968-A1FE-43C1AAEC166D}" srcOrd="7" destOrd="0" presId="urn:microsoft.com/office/officeart/2018/2/layout/IconCircleList"/>
    <dgm:cxn modelId="{C9E3C831-9690-4E2C-8F89-5A0E83D6BB00}" type="presParOf" srcId="{B7804563-AC76-4ADB-89DC-4B7B6BDE2BAB}" destId="{4A075C91-2E35-4CDC-A577-55DF00461F36}" srcOrd="8" destOrd="0" presId="urn:microsoft.com/office/officeart/2018/2/layout/IconCircleList"/>
    <dgm:cxn modelId="{D922AFBD-59BC-4B85-975D-C91D216679E1}" type="presParOf" srcId="{4A075C91-2E35-4CDC-A577-55DF00461F36}" destId="{CE65CD02-5340-4967-A91F-979E3CBDC6AE}" srcOrd="0" destOrd="0" presId="urn:microsoft.com/office/officeart/2018/2/layout/IconCircleList"/>
    <dgm:cxn modelId="{CDC68F21-D455-45F7-B966-AB9311FBC97B}" type="presParOf" srcId="{4A075C91-2E35-4CDC-A577-55DF00461F36}" destId="{8781A3BC-38F7-457C-89CE-F0BBBD77FF2B}" srcOrd="1" destOrd="0" presId="urn:microsoft.com/office/officeart/2018/2/layout/IconCircleList"/>
    <dgm:cxn modelId="{7A5BF6C6-D3FC-4FA9-A372-F2DCA5943C06}" type="presParOf" srcId="{4A075C91-2E35-4CDC-A577-55DF00461F36}" destId="{7052C82E-32FB-4CC4-9E5C-AF68E46DDF92}" srcOrd="2" destOrd="0" presId="urn:microsoft.com/office/officeart/2018/2/layout/IconCircleList"/>
    <dgm:cxn modelId="{5F100AE8-5DE7-46BF-8DC2-87BEF32B2EBA}" type="presParOf" srcId="{4A075C91-2E35-4CDC-A577-55DF00461F36}" destId="{BB0F864E-EEF0-4AAA-B70E-CA529BA51A58}" srcOrd="3" destOrd="0" presId="urn:microsoft.com/office/officeart/2018/2/layout/IconCircleList"/>
    <dgm:cxn modelId="{57E3147F-CAEB-4428-BC38-5C33A0C5C7C3}" type="presParOf" srcId="{B7804563-AC76-4ADB-89DC-4B7B6BDE2BAB}" destId="{EB465C96-BA22-459B-B9DE-3990B126D086}" srcOrd="9" destOrd="0" presId="urn:microsoft.com/office/officeart/2018/2/layout/IconCircleList"/>
    <dgm:cxn modelId="{6482F58B-C73E-47CB-89AF-2CC8D36904CF}" type="presParOf" srcId="{B7804563-AC76-4ADB-89DC-4B7B6BDE2BAB}" destId="{4CB50C0B-485E-4898-83E1-3BB8C8861766}" srcOrd="10" destOrd="0" presId="urn:microsoft.com/office/officeart/2018/2/layout/IconCircleList"/>
    <dgm:cxn modelId="{0CD078A1-FA47-4252-8FE7-F48191F667CE}" type="presParOf" srcId="{4CB50C0B-485E-4898-83E1-3BB8C8861766}" destId="{34EF3CAE-8411-4938-BEFF-2A2DCDD44C59}" srcOrd="0" destOrd="0" presId="urn:microsoft.com/office/officeart/2018/2/layout/IconCircleList"/>
    <dgm:cxn modelId="{B9006E7A-5958-4467-AE08-8C628E1A47F5}" type="presParOf" srcId="{4CB50C0B-485E-4898-83E1-3BB8C8861766}" destId="{4C6CC48B-9590-485D-940C-FA3F7EC069E7}" srcOrd="1" destOrd="0" presId="urn:microsoft.com/office/officeart/2018/2/layout/IconCircleList"/>
    <dgm:cxn modelId="{F0F7C261-6447-4562-86C7-4F8104449739}" type="presParOf" srcId="{4CB50C0B-485E-4898-83E1-3BB8C8861766}" destId="{A1270A56-7F1E-4D28-AA41-8D18FDD36933}" srcOrd="2" destOrd="0" presId="urn:microsoft.com/office/officeart/2018/2/layout/IconCircleList"/>
    <dgm:cxn modelId="{763C9257-FF8B-48B6-85D7-DF5060860E5F}" type="presParOf" srcId="{4CB50C0B-485E-4898-83E1-3BB8C8861766}" destId="{C12887D1-2A0D-4F8A-9ACC-02B2F0D6C46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8C40D71-CCE8-45A4-9D2E-A3356386A6C6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2E08503-62A7-49C6-AB1F-BE92CEA998A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000" b="0" dirty="0"/>
            <a:t>45% de la producción académica ya está en acceso abierto</a:t>
          </a:r>
          <a:endParaRPr lang="en-US" sz="2000" b="0" dirty="0"/>
        </a:p>
      </dgm:t>
    </dgm:pt>
    <dgm:pt modelId="{48422E8D-2720-476E-B721-6047D11463E1}" type="parTrans" cxnId="{B643F91F-B56B-4243-AFF6-1ECCCCCAC279}">
      <dgm:prSet/>
      <dgm:spPr/>
      <dgm:t>
        <a:bodyPr/>
        <a:lstStyle/>
        <a:p>
          <a:endParaRPr lang="es-MX" sz="2000"/>
        </a:p>
      </dgm:t>
    </dgm:pt>
    <dgm:pt modelId="{6C02F61E-F9AB-48AB-8B54-39BCCEF1411A}" type="sibTrans" cxnId="{B643F91F-B56B-4243-AFF6-1ECCCCCAC279}">
      <dgm:prSet/>
      <dgm:spPr/>
      <dgm:t>
        <a:bodyPr/>
        <a:lstStyle/>
        <a:p>
          <a:pPr>
            <a:lnSpc>
              <a:spcPct val="100000"/>
            </a:lnSpc>
          </a:pPr>
          <a:endParaRPr lang="es-MX" sz="2000"/>
        </a:p>
      </dgm:t>
    </dgm:pt>
    <dgm:pt modelId="{07A778E6-4427-4916-B098-CAE506C64A5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000" b="0" dirty="0"/>
            <a:t>Se espera que para el 2040 el 100% de las publicaciones científicas estén en acceso abierto</a:t>
          </a:r>
          <a:endParaRPr lang="en-US" sz="2000" b="0" dirty="0"/>
        </a:p>
      </dgm:t>
    </dgm:pt>
    <dgm:pt modelId="{6BD1DB91-25D0-4022-9CBB-EA04AD65C80E}" type="parTrans" cxnId="{54BB476D-8C00-46F6-AD2C-1D531189CCF5}">
      <dgm:prSet/>
      <dgm:spPr/>
      <dgm:t>
        <a:bodyPr/>
        <a:lstStyle/>
        <a:p>
          <a:endParaRPr lang="es-MX" sz="2000"/>
        </a:p>
      </dgm:t>
    </dgm:pt>
    <dgm:pt modelId="{647DF37D-E4E6-4821-936F-DFCD8C817853}" type="sibTrans" cxnId="{54BB476D-8C00-46F6-AD2C-1D531189CCF5}">
      <dgm:prSet/>
      <dgm:spPr/>
      <dgm:t>
        <a:bodyPr/>
        <a:lstStyle/>
        <a:p>
          <a:pPr>
            <a:lnSpc>
              <a:spcPct val="100000"/>
            </a:lnSpc>
          </a:pPr>
          <a:endParaRPr lang="es-MX" sz="2000"/>
        </a:p>
      </dgm:t>
    </dgm:pt>
    <dgm:pt modelId="{7D3C2111-40D5-450F-A751-76190FB92F7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000" b="0" dirty="0"/>
            <a:t>Contacto y redes sociales – </a:t>
          </a:r>
          <a:r>
            <a:rPr lang="es-ES" sz="2000" b="0" dirty="0" err="1"/>
            <a:t>Research</a:t>
          </a:r>
          <a:r>
            <a:rPr lang="es-ES" sz="2000" b="0" dirty="0"/>
            <a:t> Gate, Académia.edu – correos de los autores</a:t>
          </a:r>
          <a:endParaRPr lang="en-US" sz="2000" b="0" dirty="0"/>
        </a:p>
      </dgm:t>
    </dgm:pt>
    <dgm:pt modelId="{ED46597F-D9C0-4003-A3C3-C2E5C986FFF7}" type="sibTrans" cxnId="{DAEF61E4-FDBD-4DC3-86FC-2B3AB2BC90BD}">
      <dgm:prSet/>
      <dgm:spPr/>
      <dgm:t>
        <a:bodyPr/>
        <a:lstStyle/>
        <a:p>
          <a:endParaRPr lang="en-US" sz="2000" b="0"/>
        </a:p>
      </dgm:t>
    </dgm:pt>
    <dgm:pt modelId="{C8BC1B8E-D4D0-4B98-811E-9D6AB5A3F1ED}" type="parTrans" cxnId="{DAEF61E4-FDBD-4DC3-86FC-2B3AB2BC90BD}">
      <dgm:prSet/>
      <dgm:spPr/>
      <dgm:t>
        <a:bodyPr/>
        <a:lstStyle/>
        <a:p>
          <a:endParaRPr lang="en-US" sz="2000" b="0"/>
        </a:p>
      </dgm:t>
    </dgm:pt>
    <dgm:pt modelId="{D70D6F5D-BF58-4DC7-B549-4FAF3E8ABE6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dirty="0"/>
            <a:t>Los </a:t>
          </a:r>
          <a:r>
            <a:rPr lang="en-US" sz="2000" b="0" dirty="0" err="1"/>
            <a:t>editores</a:t>
          </a:r>
          <a:r>
            <a:rPr lang="en-US" sz="2000" b="0" dirty="0"/>
            <a:t> </a:t>
          </a:r>
          <a:r>
            <a:rPr lang="en-US" sz="2000" b="0" dirty="0" err="1"/>
            <a:t>comerciales</a:t>
          </a:r>
          <a:r>
            <a:rPr lang="en-US" sz="2000" b="0" dirty="0"/>
            <a:t> </a:t>
          </a:r>
          <a:r>
            <a:rPr lang="en-US" sz="2000" b="0" dirty="0" err="1"/>
            <a:t>quieren</a:t>
          </a:r>
          <a:r>
            <a:rPr lang="en-US" sz="2000" b="0" dirty="0"/>
            <a:t> </a:t>
          </a:r>
          <a:r>
            <a:rPr lang="en-US" sz="2000" b="0" dirty="0" err="1"/>
            <a:t>hacer</a:t>
          </a:r>
          <a:r>
            <a:rPr lang="en-US" sz="2000" b="0" dirty="0"/>
            <a:t> </a:t>
          </a:r>
          <a:r>
            <a:rPr lang="en-US" sz="2000" b="0" dirty="0" err="1"/>
            <a:t>negocio</a:t>
          </a:r>
          <a:r>
            <a:rPr lang="en-US" sz="2000" b="0" dirty="0"/>
            <a:t> e </a:t>
          </a:r>
          <a:r>
            <a:rPr lang="en-US" sz="2000" b="0" dirty="0" err="1"/>
            <a:t>inventan</a:t>
          </a:r>
          <a:r>
            <a:rPr lang="en-US" sz="2000" b="0" dirty="0"/>
            <a:t> el APC-Article Processing Charges</a:t>
          </a:r>
        </a:p>
      </dgm:t>
    </dgm:pt>
    <dgm:pt modelId="{631CD62B-A6E0-45A9-BA40-20E9ADE85869}" type="parTrans" cxnId="{5B32D5EB-42F8-4ED8-A80E-3B31C48B9005}">
      <dgm:prSet/>
      <dgm:spPr/>
      <dgm:t>
        <a:bodyPr/>
        <a:lstStyle/>
        <a:p>
          <a:endParaRPr lang="es-MX" sz="2000"/>
        </a:p>
      </dgm:t>
    </dgm:pt>
    <dgm:pt modelId="{6914C7BD-8266-41BA-83E5-7E5EF22BB511}" type="sibTrans" cxnId="{5B32D5EB-42F8-4ED8-A80E-3B31C48B9005}">
      <dgm:prSet/>
      <dgm:spPr/>
      <dgm:t>
        <a:bodyPr/>
        <a:lstStyle/>
        <a:p>
          <a:pPr>
            <a:lnSpc>
              <a:spcPct val="100000"/>
            </a:lnSpc>
          </a:pPr>
          <a:endParaRPr lang="es-MX" sz="2000"/>
        </a:p>
      </dgm:t>
    </dgm:pt>
    <dgm:pt modelId="{4085CB39-CD73-4108-9865-7251B39F5A0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000" dirty="0"/>
            <a:t>Publicación regional Vs Internacional. América Latina pionera y líder en acceso abierto no comercial y de calidad</a:t>
          </a:r>
          <a:endParaRPr lang="en-US" sz="2000" b="0" dirty="0"/>
        </a:p>
      </dgm:t>
    </dgm:pt>
    <dgm:pt modelId="{D3F1ACBE-F58C-4DCB-8B54-EDD9DE021572}" type="parTrans" cxnId="{F9616360-456B-4CD9-90C9-D595001D2413}">
      <dgm:prSet/>
      <dgm:spPr/>
      <dgm:t>
        <a:bodyPr/>
        <a:lstStyle/>
        <a:p>
          <a:endParaRPr lang="es-MX" sz="2000"/>
        </a:p>
      </dgm:t>
    </dgm:pt>
    <dgm:pt modelId="{80C0704D-CD6B-4A0D-9F54-1EF0EA22AC84}" type="sibTrans" cxnId="{F9616360-456B-4CD9-90C9-D595001D2413}">
      <dgm:prSet/>
      <dgm:spPr/>
      <dgm:t>
        <a:bodyPr/>
        <a:lstStyle/>
        <a:p>
          <a:pPr>
            <a:lnSpc>
              <a:spcPct val="100000"/>
            </a:lnSpc>
          </a:pPr>
          <a:endParaRPr lang="es-MX" sz="2000"/>
        </a:p>
      </dgm:t>
    </dgm:pt>
    <dgm:pt modelId="{2CB4A0F2-2C8F-4D23-BF7E-8714E294F31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El </a:t>
          </a:r>
          <a:r>
            <a:rPr lang="en-US" sz="2000" dirty="0" err="1"/>
            <a:t>Acceso</a:t>
          </a:r>
          <a:r>
            <a:rPr lang="en-US" sz="2000" dirty="0"/>
            <a:t> Abierto </a:t>
          </a:r>
          <a:r>
            <a:rPr lang="en-US" sz="2000" dirty="0" err="1"/>
            <a:t>incremente</a:t>
          </a:r>
          <a:r>
            <a:rPr lang="en-US" sz="2000" dirty="0"/>
            <a:t> en </a:t>
          </a:r>
          <a:r>
            <a:rPr lang="en-US" sz="2000" dirty="0" err="1"/>
            <a:t>más</a:t>
          </a:r>
          <a:r>
            <a:rPr lang="en-US" sz="2000" dirty="0"/>
            <a:t> del 30% las </a:t>
          </a:r>
          <a:r>
            <a:rPr lang="en-US" sz="2000" dirty="0" err="1"/>
            <a:t>citaciones</a:t>
          </a:r>
          <a:endParaRPr lang="en-US" sz="2000" b="0" dirty="0"/>
        </a:p>
      </dgm:t>
    </dgm:pt>
    <dgm:pt modelId="{EC869558-3AC0-4503-AC06-158E33D3EF15}" type="parTrans" cxnId="{EF30E4B3-2AFA-4642-85B0-258DD00317CA}">
      <dgm:prSet/>
      <dgm:spPr/>
      <dgm:t>
        <a:bodyPr/>
        <a:lstStyle/>
        <a:p>
          <a:endParaRPr lang="es-MX" sz="2000"/>
        </a:p>
      </dgm:t>
    </dgm:pt>
    <dgm:pt modelId="{42B79452-1431-476E-A72E-9E0AE743D586}" type="sibTrans" cxnId="{EF30E4B3-2AFA-4642-85B0-258DD00317CA}">
      <dgm:prSet/>
      <dgm:spPr/>
      <dgm:t>
        <a:bodyPr/>
        <a:lstStyle/>
        <a:p>
          <a:endParaRPr lang="es-MX" sz="2000"/>
        </a:p>
      </dgm:t>
    </dgm:pt>
    <dgm:pt modelId="{59596CD1-F41D-45DC-9867-1B3C966432A0}" type="pres">
      <dgm:prSet presAssocID="{98C40D71-CCE8-45A4-9D2E-A3356386A6C6}" presName="root" presStyleCnt="0">
        <dgm:presLayoutVars>
          <dgm:dir/>
          <dgm:resizeHandles val="exact"/>
        </dgm:presLayoutVars>
      </dgm:prSet>
      <dgm:spPr/>
    </dgm:pt>
    <dgm:pt modelId="{B7804563-AC76-4ADB-89DC-4B7B6BDE2BAB}" type="pres">
      <dgm:prSet presAssocID="{98C40D71-CCE8-45A4-9D2E-A3356386A6C6}" presName="container" presStyleCnt="0">
        <dgm:presLayoutVars>
          <dgm:dir/>
          <dgm:resizeHandles val="exact"/>
        </dgm:presLayoutVars>
      </dgm:prSet>
      <dgm:spPr/>
    </dgm:pt>
    <dgm:pt modelId="{734EB115-2C0E-4A50-9B40-D332898AEB75}" type="pres">
      <dgm:prSet presAssocID="{52E08503-62A7-49C6-AB1F-BE92CEA998AA}" presName="compNode" presStyleCnt="0"/>
      <dgm:spPr/>
    </dgm:pt>
    <dgm:pt modelId="{C32F69DB-6073-4008-A6BD-2B1765D4AE05}" type="pres">
      <dgm:prSet presAssocID="{52E08503-62A7-49C6-AB1F-BE92CEA998AA}" presName="iconBgRect" presStyleLbl="bgShp" presStyleIdx="0" presStyleCnt="6"/>
      <dgm:spPr/>
    </dgm:pt>
    <dgm:pt modelId="{6C3C94BB-6B72-4904-B190-C3BDDB284234}" type="pres">
      <dgm:prSet presAssocID="{52E08503-62A7-49C6-AB1F-BE92CEA998AA}" presName="iconRect" presStyleLbl="node1" presStyleIdx="0" presStyleCnt="6"/>
      <dgm:spPr>
        <a:solidFill>
          <a:schemeClr val="accent2"/>
        </a:solidFill>
      </dgm:spPr>
    </dgm:pt>
    <dgm:pt modelId="{642CC4E9-522C-480D-B1BA-8E48BEB62CE0}" type="pres">
      <dgm:prSet presAssocID="{52E08503-62A7-49C6-AB1F-BE92CEA998AA}" presName="spaceRect" presStyleCnt="0"/>
      <dgm:spPr/>
    </dgm:pt>
    <dgm:pt modelId="{6B190F32-CF3D-4339-A5F1-06057BA4B523}" type="pres">
      <dgm:prSet presAssocID="{52E08503-62A7-49C6-AB1F-BE92CEA998AA}" presName="textRect" presStyleLbl="revTx" presStyleIdx="0" presStyleCnt="6">
        <dgm:presLayoutVars>
          <dgm:chMax val="1"/>
          <dgm:chPref val="1"/>
        </dgm:presLayoutVars>
      </dgm:prSet>
      <dgm:spPr/>
    </dgm:pt>
    <dgm:pt modelId="{4BDC3F34-6B40-4220-8DAB-8973BB4FD25A}" type="pres">
      <dgm:prSet presAssocID="{6C02F61E-F9AB-48AB-8B54-39BCCEF1411A}" presName="sibTrans" presStyleLbl="sibTrans2D1" presStyleIdx="0" presStyleCnt="0"/>
      <dgm:spPr/>
    </dgm:pt>
    <dgm:pt modelId="{6A44074F-37EB-4F8A-A08F-566DED614888}" type="pres">
      <dgm:prSet presAssocID="{07A778E6-4427-4916-B098-CAE506C64A56}" presName="compNode" presStyleCnt="0"/>
      <dgm:spPr/>
    </dgm:pt>
    <dgm:pt modelId="{9EA83E30-496A-496C-965B-E9A7B1283A87}" type="pres">
      <dgm:prSet presAssocID="{07A778E6-4427-4916-B098-CAE506C64A56}" presName="iconBgRect" presStyleLbl="bgShp" presStyleIdx="1" presStyleCnt="6"/>
      <dgm:spPr/>
    </dgm:pt>
    <dgm:pt modelId="{929E545D-95AD-4E30-B9D7-BC6815ED920A}" type="pres">
      <dgm:prSet presAssocID="{07A778E6-4427-4916-B098-CAE506C64A56}" presName="iconRect" presStyleLbl="node1" presStyleIdx="1" presStyleCnt="6"/>
      <dgm:spPr>
        <a:solidFill>
          <a:schemeClr val="accent3"/>
        </a:solidFill>
      </dgm:spPr>
    </dgm:pt>
    <dgm:pt modelId="{83DBBD25-3778-4FF2-AA60-004C30D3D0F6}" type="pres">
      <dgm:prSet presAssocID="{07A778E6-4427-4916-B098-CAE506C64A56}" presName="spaceRect" presStyleCnt="0"/>
      <dgm:spPr/>
    </dgm:pt>
    <dgm:pt modelId="{8162BE4A-3A5B-492B-8243-645F677E8F2E}" type="pres">
      <dgm:prSet presAssocID="{07A778E6-4427-4916-B098-CAE506C64A56}" presName="textRect" presStyleLbl="revTx" presStyleIdx="1" presStyleCnt="6">
        <dgm:presLayoutVars>
          <dgm:chMax val="1"/>
          <dgm:chPref val="1"/>
        </dgm:presLayoutVars>
      </dgm:prSet>
      <dgm:spPr/>
    </dgm:pt>
    <dgm:pt modelId="{0B4EFF68-A5C0-497A-904C-4022325D06DC}" type="pres">
      <dgm:prSet presAssocID="{647DF37D-E4E6-4821-936F-DFCD8C817853}" presName="sibTrans" presStyleLbl="sibTrans2D1" presStyleIdx="0" presStyleCnt="0"/>
      <dgm:spPr/>
    </dgm:pt>
    <dgm:pt modelId="{B6C15A69-1F5C-4EF0-9DD2-152B9959F5B6}" type="pres">
      <dgm:prSet presAssocID="{7D3C2111-40D5-450F-A751-76190FB92F75}" presName="compNode" presStyleCnt="0"/>
      <dgm:spPr/>
    </dgm:pt>
    <dgm:pt modelId="{BB64C002-D241-49F2-B138-BAC60E2B0C46}" type="pres">
      <dgm:prSet presAssocID="{7D3C2111-40D5-450F-A751-76190FB92F75}" presName="iconBgRect" presStyleLbl="bgShp" presStyleIdx="2" presStyleCnt="6"/>
      <dgm:spPr/>
    </dgm:pt>
    <dgm:pt modelId="{9809B705-D97A-461F-9A9E-9DC2B79DBF4E}" type="pres">
      <dgm:prSet presAssocID="{7D3C2111-40D5-450F-A751-76190FB92F75}" presName="iconRect" presStyleLbl="node1" presStyleIdx="2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cial Network"/>
        </a:ext>
      </dgm:extLst>
    </dgm:pt>
    <dgm:pt modelId="{BD444FCE-A0AE-447A-A3BE-9A3082C056A1}" type="pres">
      <dgm:prSet presAssocID="{7D3C2111-40D5-450F-A751-76190FB92F75}" presName="spaceRect" presStyleCnt="0"/>
      <dgm:spPr/>
    </dgm:pt>
    <dgm:pt modelId="{A2A5C857-05D8-4981-AD1F-32398F868B6A}" type="pres">
      <dgm:prSet presAssocID="{7D3C2111-40D5-450F-A751-76190FB92F75}" presName="textRect" presStyleLbl="revTx" presStyleIdx="2" presStyleCnt="6">
        <dgm:presLayoutVars>
          <dgm:chMax val="1"/>
          <dgm:chPref val="1"/>
        </dgm:presLayoutVars>
      </dgm:prSet>
      <dgm:spPr/>
    </dgm:pt>
    <dgm:pt modelId="{E41281B8-599E-49DC-B71E-FDBC20040067}" type="pres">
      <dgm:prSet presAssocID="{ED46597F-D9C0-4003-A3C3-C2E5C986FFF7}" presName="sibTrans" presStyleLbl="sibTrans2D1" presStyleIdx="0" presStyleCnt="0"/>
      <dgm:spPr/>
    </dgm:pt>
    <dgm:pt modelId="{2D783C90-3E57-4E84-BE89-9ABB12AF2AD2}" type="pres">
      <dgm:prSet presAssocID="{D70D6F5D-BF58-4DC7-B549-4FAF3E8ABE68}" presName="compNode" presStyleCnt="0"/>
      <dgm:spPr/>
    </dgm:pt>
    <dgm:pt modelId="{A0E43A78-9C05-4D72-9260-5BA3B177E9BD}" type="pres">
      <dgm:prSet presAssocID="{D70D6F5D-BF58-4DC7-B549-4FAF3E8ABE68}" presName="iconBgRect" presStyleLbl="bgShp" presStyleIdx="3" presStyleCnt="6"/>
      <dgm:spPr/>
    </dgm:pt>
    <dgm:pt modelId="{176A2209-87DC-4E6F-88E7-8D05BCD1B1D5}" type="pres">
      <dgm:prSet presAssocID="{D70D6F5D-BF58-4DC7-B549-4FAF3E8ABE68}" presName="iconRect" presStyleLbl="node1" presStyleIdx="3" presStyleCnt="6"/>
      <dgm:spPr>
        <a:solidFill>
          <a:schemeClr val="accent5"/>
        </a:solidFill>
      </dgm:spPr>
    </dgm:pt>
    <dgm:pt modelId="{5E370C6A-C3AB-47B0-9485-3BE9C76E29E1}" type="pres">
      <dgm:prSet presAssocID="{D70D6F5D-BF58-4DC7-B549-4FAF3E8ABE68}" presName="spaceRect" presStyleCnt="0"/>
      <dgm:spPr/>
    </dgm:pt>
    <dgm:pt modelId="{0E09EFD8-FC96-4878-8A77-CDCC69AC56AA}" type="pres">
      <dgm:prSet presAssocID="{D70D6F5D-BF58-4DC7-B549-4FAF3E8ABE68}" presName="textRect" presStyleLbl="revTx" presStyleIdx="3" presStyleCnt="6">
        <dgm:presLayoutVars>
          <dgm:chMax val="1"/>
          <dgm:chPref val="1"/>
        </dgm:presLayoutVars>
      </dgm:prSet>
      <dgm:spPr/>
    </dgm:pt>
    <dgm:pt modelId="{8F87CC2C-A461-40BF-9CC9-6A04483AA4F4}" type="pres">
      <dgm:prSet presAssocID="{6914C7BD-8266-41BA-83E5-7E5EF22BB511}" presName="sibTrans" presStyleLbl="sibTrans2D1" presStyleIdx="0" presStyleCnt="0"/>
      <dgm:spPr/>
    </dgm:pt>
    <dgm:pt modelId="{A4DAED9A-5692-4F04-8F91-B07155E91EBE}" type="pres">
      <dgm:prSet presAssocID="{4085CB39-CD73-4108-9865-7251B39F5A0C}" presName="compNode" presStyleCnt="0"/>
      <dgm:spPr/>
    </dgm:pt>
    <dgm:pt modelId="{CABD1B39-1D50-463E-8787-C539A8685859}" type="pres">
      <dgm:prSet presAssocID="{4085CB39-CD73-4108-9865-7251B39F5A0C}" presName="iconBgRect" presStyleLbl="bgShp" presStyleIdx="4" presStyleCnt="6"/>
      <dgm:spPr/>
    </dgm:pt>
    <dgm:pt modelId="{A2B28807-0818-4FA8-8311-F38E163C3453}" type="pres">
      <dgm:prSet presAssocID="{4085CB39-CD73-4108-9865-7251B39F5A0C}" presName="iconRect" presStyleLbl="node1" presStyleIdx="4" presStyleCnt="6"/>
      <dgm:spPr>
        <a:solidFill>
          <a:schemeClr val="accent6"/>
        </a:solidFill>
      </dgm:spPr>
    </dgm:pt>
    <dgm:pt modelId="{CACE6E49-ABC7-4165-81AA-CF9C5E33AAAF}" type="pres">
      <dgm:prSet presAssocID="{4085CB39-CD73-4108-9865-7251B39F5A0C}" presName="spaceRect" presStyleCnt="0"/>
      <dgm:spPr/>
    </dgm:pt>
    <dgm:pt modelId="{BA22ABCE-6139-4F4A-8166-E91C96079F04}" type="pres">
      <dgm:prSet presAssocID="{4085CB39-CD73-4108-9865-7251B39F5A0C}" presName="textRect" presStyleLbl="revTx" presStyleIdx="4" presStyleCnt="6">
        <dgm:presLayoutVars>
          <dgm:chMax val="1"/>
          <dgm:chPref val="1"/>
        </dgm:presLayoutVars>
      </dgm:prSet>
      <dgm:spPr/>
    </dgm:pt>
    <dgm:pt modelId="{B03CDE5D-6108-4ABB-ADC5-F6DFB9520575}" type="pres">
      <dgm:prSet presAssocID="{80C0704D-CD6B-4A0D-9F54-1EF0EA22AC84}" presName="sibTrans" presStyleLbl="sibTrans2D1" presStyleIdx="0" presStyleCnt="0"/>
      <dgm:spPr/>
    </dgm:pt>
    <dgm:pt modelId="{E0DA0777-9BC7-4FCE-9B48-E6A7E704A160}" type="pres">
      <dgm:prSet presAssocID="{2CB4A0F2-2C8F-4D23-BF7E-8714E294F31A}" presName="compNode" presStyleCnt="0"/>
      <dgm:spPr/>
    </dgm:pt>
    <dgm:pt modelId="{051F5B8F-D82E-47EB-BAA6-41810A569D43}" type="pres">
      <dgm:prSet presAssocID="{2CB4A0F2-2C8F-4D23-BF7E-8714E294F31A}" presName="iconBgRect" presStyleLbl="bgShp" presStyleIdx="5" presStyleCnt="6"/>
      <dgm:spPr/>
    </dgm:pt>
    <dgm:pt modelId="{5F101922-ED8D-4A1E-B9DA-D5B310FB43E8}" type="pres">
      <dgm:prSet presAssocID="{2CB4A0F2-2C8F-4D23-BF7E-8714E294F31A}" presName="iconRect" presStyleLbl="node1" presStyleIdx="5" presStyleCnt="6"/>
      <dgm:spPr>
        <a:solidFill>
          <a:schemeClr val="accent2"/>
        </a:solidFill>
      </dgm:spPr>
    </dgm:pt>
    <dgm:pt modelId="{E10F3F8D-A45C-4274-9886-F32B857D4BE1}" type="pres">
      <dgm:prSet presAssocID="{2CB4A0F2-2C8F-4D23-BF7E-8714E294F31A}" presName="spaceRect" presStyleCnt="0"/>
      <dgm:spPr/>
    </dgm:pt>
    <dgm:pt modelId="{E721CBE3-FF4A-4931-A70B-5ACF3A1270CC}" type="pres">
      <dgm:prSet presAssocID="{2CB4A0F2-2C8F-4D23-BF7E-8714E294F31A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B643F91F-B56B-4243-AFF6-1ECCCCCAC279}" srcId="{98C40D71-CCE8-45A4-9D2E-A3356386A6C6}" destId="{52E08503-62A7-49C6-AB1F-BE92CEA998AA}" srcOrd="0" destOrd="0" parTransId="{48422E8D-2720-476E-B721-6047D11463E1}" sibTransId="{6C02F61E-F9AB-48AB-8B54-39BCCEF1411A}"/>
    <dgm:cxn modelId="{994FA230-E47F-4494-946D-26F717F1759B}" type="presOf" srcId="{6C02F61E-F9AB-48AB-8B54-39BCCEF1411A}" destId="{4BDC3F34-6B40-4220-8DAB-8973BB4FD25A}" srcOrd="0" destOrd="0" presId="urn:microsoft.com/office/officeart/2018/2/layout/IconCircleList"/>
    <dgm:cxn modelId="{F9616360-456B-4CD9-90C9-D595001D2413}" srcId="{98C40D71-CCE8-45A4-9D2E-A3356386A6C6}" destId="{4085CB39-CD73-4108-9865-7251B39F5A0C}" srcOrd="4" destOrd="0" parTransId="{D3F1ACBE-F58C-4DCB-8B54-EDD9DE021572}" sibTransId="{80C0704D-CD6B-4A0D-9F54-1EF0EA22AC84}"/>
    <dgm:cxn modelId="{615CF664-BDE6-4D39-9EAE-28CE729EFFCF}" type="presOf" srcId="{07A778E6-4427-4916-B098-CAE506C64A56}" destId="{8162BE4A-3A5B-492B-8243-645F677E8F2E}" srcOrd="0" destOrd="0" presId="urn:microsoft.com/office/officeart/2018/2/layout/IconCircleList"/>
    <dgm:cxn modelId="{1F96EB67-B148-4348-B5D5-13FE0FEAB4CA}" type="presOf" srcId="{D70D6F5D-BF58-4DC7-B549-4FAF3E8ABE68}" destId="{0E09EFD8-FC96-4878-8A77-CDCC69AC56AA}" srcOrd="0" destOrd="0" presId="urn:microsoft.com/office/officeart/2018/2/layout/IconCircleList"/>
    <dgm:cxn modelId="{6B34DA4A-23F1-4FFA-B577-07CCD87C255D}" type="presOf" srcId="{ED46597F-D9C0-4003-A3C3-C2E5C986FFF7}" destId="{E41281B8-599E-49DC-B71E-FDBC20040067}" srcOrd="0" destOrd="0" presId="urn:microsoft.com/office/officeart/2018/2/layout/IconCircleList"/>
    <dgm:cxn modelId="{54BB476D-8C00-46F6-AD2C-1D531189CCF5}" srcId="{98C40D71-CCE8-45A4-9D2E-A3356386A6C6}" destId="{07A778E6-4427-4916-B098-CAE506C64A56}" srcOrd="1" destOrd="0" parTransId="{6BD1DB91-25D0-4022-9CBB-EA04AD65C80E}" sibTransId="{647DF37D-E4E6-4821-936F-DFCD8C817853}"/>
    <dgm:cxn modelId="{97F53778-CA00-44F0-98C5-30ED45130145}" type="presOf" srcId="{6914C7BD-8266-41BA-83E5-7E5EF22BB511}" destId="{8F87CC2C-A461-40BF-9CC9-6A04483AA4F4}" srcOrd="0" destOrd="0" presId="urn:microsoft.com/office/officeart/2018/2/layout/IconCircleList"/>
    <dgm:cxn modelId="{EF30E4B3-2AFA-4642-85B0-258DD00317CA}" srcId="{98C40D71-CCE8-45A4-9D2E-A3356386A6C6}" destId="{2CB4A0F2-2C8F-4D23-BF7E-8714E294F31A}" srcOrd="5" destOrd="0" parTransId="{EC869558-3AC0-4503-AC06-158E33D3EF15}" sibTransId="{42B79452-1431-476E-A72E-9E0AE743D586}"/>
    <dgm:cxn modelId="{235F3CBC-575F-478A-964C-8D193D071619}" type="presOf" srcId="{7D3C2111-40D5-450F-A751-76190FB92F75}" destId="{A2A5C857-05D8-4981-AD1F-32398F868B6A}" srcOrd="0" destOrd="0" presId="urn:microsoft.com/office/officeart/2018/2/layout/IconCircleList"/>
    <dgm:cxn modelId="{9A1A00CD-18E1-4FC3-B59F-13B79068993B}" type="presOf" srcId="{647DF37D-E4E6-4821-936F-DFCD8C817853}" destId="{0B4EFF68-A5C0-497A-904C-4022325D06DC}" srcOrd="0" destOrd="0" presId="urn:microsoft.com/office/officeart/2018/2/layout/IconCircleList"/>
    <dgm:cxn modelId="{2A48B8CE-82F7-4983-B938-AF46CB525D3E}" type="presOf" srcId="{4085CB39-CD73-4108-9865-7251B39F5A0C}" destId="{BA22ABCE-6139-4F4A-8166-E91C96079F04}" srcOrd="0" destOrd="0" presId="urn:microsoft.com/office/officeart/2018/2/layout/IconCircleList"/>
    <dgm:cxn modelId="{069643D5-A5BF-4399-81BB-FCB246248B8D}" type="presOf" srcId="{80C0704D-CD6B-4A0D-9F54-1EF0EA22AC84}" destId="{B03CDE5D-6108-4ABB-ADC5-F6DFB9520575}" srcOrd="0" destOrd="0" presId="urn:microsoft.com/office/officeart/2018/2/layout/IconCircleList"/>
    <dgm:cxn modelId="{DAEF61E4-FDBD-4DC3-86FC-2B3AB2BC90BD}" srcId="{98C40D71-CCE8-45A4-9D2E-A3356386A6C6}" destId="{7D3C2111-40D5-450F-A751-76190FB92F75}" srcOrd="2" destOrd="0" parTransId="{C8BC1B8E-D4D0-4B98-811E-9D6AB5A3F1ED}" sibTransId="{ED46597F-D9C0-4003-A3C3-C2E5C986FFF7}"/>
    <dgm:cxn modelId="{54E6A0E5-CCB4-47F2-9929-06DB7B742FD8}" type="presOf" srcId="{2CB4A0F2-2C8F-4D23-BF7E-8714E294F31A}" destId="{E721CBE3-FF4A-4931-A70B-5ACF3A1270CC}" srcOrd="0" destOrd="0" presId="urn:microsoft.com/office/officeart/2018/2/layout/IconCircleList"/>
    <dgm:cxn modelId="{5B32D5EB-42F8-4ED8-A80E-3B31C48B9005}" srcId="{98C40D71-CCE8-45A4-9D2E-A3356386A6C6}" destId="{D70D6F5D-BF58-4DC7-B549-4FAF3E8ABE68}" srcOrd="3" destOrd="0" parTransId="{631CD62B-A6E0-45A9-BA40-20E9ADE85869}" sibTransId="{6914C7BD-8266-41BA-83E5-7E5EF22BB511}"/>
    <dgm:cxn modelId="{24CCB9FC-93E2-4310-A5EE-2932F177CFD1}" type="presOf" srcId="{98C40D71-CCE8-45A4-9D2E-A3356386A6C6}" destId="{59596CD1-F41D-45DC-9867-1B3C966432A0}" srcOrd="0" destOrd="0" presId="urn:microsoft.com/office/officeart/2018/2/layout/IconCircleList"/>
    <dgm:cxn modelId="{B7362FFD-89F6-4A1F-93F7-B44BE191908D}" type="presOf" srcId="{52E08503-62A7-49C6-AB1F-BE92CEA998AA}" destId="{6B190F32-CF3D-4339-A5F1-06057BA4B523}" srcOrd="0" destOrd="0" presId="urn:microsoft.com/office/officeart/2018/2/layout/IconCircleList"/>
    <dgm:cxn modelId="{C2E65105-DE14-4D71-876B-F1FB0208A148}" type="presParOf" srcId="{59596CD1-F41D-45DC-9867-1B3C966432A0}" destId="{B7804563-AC76-4ADB-89DC-4B7B6BDE2BAB}" srcOrd="0" destOrd="0" presId="urn:microsoft.com/office/officeart/2018/2/layout/IconCircleList"/>
    <dgm:cxn modelId="{7888131D-F4AD-4ACD-9320-08E8333293F4}" type="presParOf" srcId="{B7804563-AC76-4ADB-89DC-4B7B6BDE2BAB}" destId="{734EB115-2C0E-4A50-9B40-D332898AEB75}" srcOrd="0" destOrd="0" presId="urn:microsoft.com/office/officeart/2018/2/layout/IconCircleList"/>
    <dgm:cxn modelId="{8E333CB2-F702-44CB-8D5B-2F15243D526F}" type="presParOf" srcId="{734EB115-2C0E-4A50-9B40-D332898AEB75}" destId="{C32F69DB-6073-4008-A6BD-2B1765D4AE05}" srcOrd="0" destOrd="0" presId="urn:microsoft.com/office/officeart/2018/2/layout/IconCircleList"/>
    <dgm:cxn modelId="{CE59EC00-CCF1-4255-B35D-7686C79FEAB0}" type="presParOf" srcId="{734EB115-2C0E-4A50-9B40-D332898AEB75}" destId="{6C3C94BB-6B72-4904-B190-C3BDDB284234}" srcOrd="1" destOrd="0" presId="urn:microsoft.com/office/officeart/2018/2/layout/IconCircleList"/>
    <dgm:cxn modelId="{083A327E-77AD-4275-966F-B612E06528D1}" type="presParOf" srcId="{734EB115-2C0E-4A50-9B40-D332898AEB75}" destId="{642CC4E9-522C-480D-B1BA-8E48BEB62CE0}" srcOrd="2" destOrd="0" presId="urn:microsoft.com/office/officeart/2018/2/layout/IconCircleList"/>
    <dgm:cxn modelId="{824ECC4B-E807-4BE2-A3AC-AC1243D1648C}" type="presParOf" srcId="{734EB115-2C0E-4A50-9B40-D332898AEB75}" destId="{6B190F32-CF3D-4339-A5F1-06057BA4B523}" srcOrd="3" destOrd="0" presId="urn:microsoft.com/office/officeart/2018/2/layout/IconCircleList"/>
    <dgm:cxn modelId="{C7B7CC5E-466B-4DAF-A2CB-92A55879C729}" type="presParOf" srcId="{B7804563-AC76-4ADB-89DC-4B7B6BDE2BAB}" destId="{4BDC3F34-6B40-4220-8DAB-8973BB4FD25A}" srcOrd="1" destOrd="0" presId="urn:microsoft.com/office/officeart/2018/2/layout/IconCircleList"/>
    <dgm:cxn modelId="{1DE9CF93-EB7F-4A42-8E20-2120483235D5}" type="presParOf" srcId="{B7804563-AC76-4ADB-89DC-4B7B6BDE2BAB}" destId="{6A44074F-37EB-4F8A-A08F-566DED614888}" srcOrd="2" destOrd="0" presId="urn:microsoft.com/office/officeart/2018/2/layout/IconCircleList"/>
    <dgm:cxn modelId="{11C80CA4-991C-42A2-A3B7-EE32BF0791B3}" type="presParOf" srcId="{6A44074F-37EB-4F8A-A08F-566DED614888}" destId="{9EA83E30-496A-496C-965B-E9A7B1283A87}" srcOrd="0" destOrd="0" presId="urn:microsoft.com/office/officeart/2018/2/layout/IconCircleList"/>
    <dgm:cxn modelId="{5731EBDB-0A2E-40A7-BBA1-BC0E4FE9A343}" type="presParOf" srcId="{6A44074F-37EB-4F8A-A08F-566DED614888}" destId="{929E545D-95AD-4E30-B9D7-BC6815ED920A}" srcOrd="1" destOrd="0" presId="urn:microsoft.com/office/officeart/2018/2/layout/IconCircleList"/>
    <dgm:cxn modelId="{4E303D3E-5D97-48EA-AFC6-3F63481CF4CF}" type="presParOf" srcId="{6A44074F-37EB-4F8A-A08F-566DED614888}" destId="{83DBBD25-3778-4FF2-AA60-004C30D3D0F6}" srcOrd="2" destOrd="0" presId="urn:microsoft.com/office/officeart/2018/2/layout/IconCircleList"/>
    <dgm:cxn modelId="{B746E8F3-D157-45B8-BCE8-B382CA675387}" type="presParOf" srcId="{6A44074F-37EB-4F8A-A08F-566DED614888}" destId="{8162BE4A-3A5B-492B-8243-645F677E8F2E}" srcOrd="3" destOrd="0" presId="urn:microsoft.com/office/officeart/2018/2/layout/IconCircleList"/>
    <dgm:cxn modelId="{31449EA0-2BCB-49C2-85D3-4606DF1A0BF0}" type="presParOf" srcId="{B7804563-AC76-4ADB-89DC-4B7B6BDE2BAB}" destId="{0B4EFF68-A5C0-497A-904C-4022325D06DC}" srcOrd="3" destOrd="0" presId="urn:microsoft.com/office/officeart/2018/2/layout/IconCircleList"/>
    <dgm:cxn modelId="{219E726B-EFD0-4074-B2C8-0245832B6049}" type="presParOf" srcId="{B7804563-AC76-4ADB-89DC-4B7B6BDE2BAB}" destId="{B6C15A69-1F5C-4EF0-9DD2-152B9959F5B6}" srcOrd="4" destOrd="0" presId="urn:microsoft.com/office/officeart/2018/2/layout/IconCircleList"/>
    <dgm:cxn modelId="{F1965B2F-D63A-4B57-9654-52E49B55F769}" type="presParOf" srcId="{B6C15A69-1F5C-4EF0-9DD2-152B9959F5B6}" destId="{BB64C002-D241-49F2-B138-BAC60E2B0C46}" srcOrd="0" destOrd="0" presId="urn:microsoft.com/office/officeart/2018/2/layout/IconCircleList"/>
    <dgm:cxn modelId="{D7724BC4-93EA-417B-9B46-76136C8224A2}" type="presParOf" srcId="{B6C15A69-1F5C-4EF0-9DD2-152B9959F5B6}" destId="{9809B705-D97A-461F-9A9E-9DC2B79DBF4E}" srcOrd="1" destOrd="0" presId="urn:microsoft.com/office/officeart/2018/2/layout/IconCircleList"/>
    <dgm:cxn modelId="{91405B09-F126-4EBF-BCD8-3D8CE78884DE}" type="presParOf" srcId="{B6C15A69-1F5C-4EF0-9DD2-152B9959F5B6}" destId="{BD444FCE-A0AE-447A-A3BE-9A3082C056A1}" srcOrd="2" destOrd="0" presId="urn:microsoft.com/office/officeart/2018/2/layout/IconCircleList"/>
    <dgm:cxn modelId="{0A94D2AE-53C0-443B-B1E7-FD075A900497}" type="presParOf" srcId="{B6C15A69-1F5C-4EF0-9DD2-152B9959F5B6}" destId="{A2A5C857-05D8-4981-AD1F-32398F868B6A}" srcOrd="3" destOrd="0" presId="urn:microsoft.com/office/officeart/2018/2/layout/IconCircleList"/>
    <dgm:cxn modelId="{B29789E2-C481-42AC-B4BB-3063B5F14CCC}" type="presParOf" srcId="{B7804563-AC76-4ADB-89DC-4B7B6BDE2BAB}" destId="{E41281B8-599E-49DC-B71E-FDBC20040067}" srcOrd="5" destOrd="0" presId="urn:microsoft.com/office/officeart/2018/2/layout/IconCircleList"/>
    <dgm:cxn modelId="{2C781D9F-E91E-46FF-9E4B-E42BA7BBF52B}" type="presParOf" srcId="{B7804563-AC76-4ADB-89DC-4B7B6BDE2BAB}" destId="{2D783C90-3E57-4E84-BE89-9ABB12AF2AD2}" srcOrd="6" destOrd="0" presId="urn:microsoft.com/office/officeart/2018/2/layout/IconCircleList"/>
    <dgm:cxn modelId="{7AB4371B-C087-4616-BAE9-53804D8A15DC}" type="presParOf" srcId="{2D783C90-3E57-4E84-BE89-9ABB12AF2AD2}" destId="{A0E43A78-9C05-4D72-9260-5BA3B177E9BD}" srcOrd="0" destOrd="0" presId="urn:microsoft.com/office/officeart/2018/2/layout/IconCircleList"/>
    <dgm:cxn modelId="{F72759B1-C474-4003-B7D5-17C662FB47F3}" type="presParOf" srcId="{2D783C90-3E57-4E84-BE89-9ABB12AF2AD2}" destId="{176A2209-87DC-4E6F-88E7-8D05BCD1B1D5}" srcOrd="1" destOrd="0" presId="urn:microsoft.com/office/officeart/2018/2/layout/IconCircleList"/>
    <dgm:cxn modelId="{8B56FBC0-59E7-4F4E-8604-288C9C055318}" type="presParOf" srcId="{2D783C90-3E57-4E84-BE89-9ABB12AF2AD2}" destId="{5E370C6A-C3AB-47B0-9485-3BE9C76E29E1}" srcOrd="2" destOrd="0" presId="urn:microsoft.com/office/officeart/2018/2/layout/IconCircleList"/>
    <dgm:cxn modelId="{B8EB2FAF-4131-4AF8-A7D3-B319F212ED19}" type="presParOf" srcId="{2D783C90-3E57-4E84-BE89-9ABB12AF2AD2}" destId="{0E09EFD8-FC96-4878-8A77-CDCC69AC56AA}" srcOrd="3" destOrd="0" presId="urn:microsoft.com/office/officeart/2018/2/layout/IconCircleList"/>
    <dgm:cxn modelId="{D588A58F-512F-4FF5-928D-57175B189D61}" type="presParOf" srcId="{B7804563-AC76-4ADB-89DC-4B7B6BDE2BAB}" destId="{8F87CC2C-A461-40BF-9CC9-6A04483AA4F4}" srcOrd="7" destOrd="0" presId="urn:microsoft.com/office/officeart/2018/2/layout/IconCircleList"/>
    <dgm:cxn modelId="{D5B1FD15-B575-4674-BDE7-32BE64CA57B7}" type="presParOf" srcId="{B7804563-AC76-4ADB-89DC-4B7B6BDE2BAB}" destId="{A4DAED9A-5692-4F04-8F91-B07155E91EBE}" srcOrd="8" destOrd="0" presId="urn:microsoft.com/office/officeart/2018/2/layout/IconCircleList"/>
    <dgm:cxn modelId="{CC4224D8-9CC1-40E1-93FA-7F8CAD6BB65C}" type="presParOf" srcId="{A4DAED9A-5692-4F04-8F91-B07155E91EBE}" destId="{CABD1B39-1D50-463E-8787-C539A8685859}" srcOrd="0" destOrd="0" presId="urn:microsoft.com/office/officeart/2018/2/layout/IconCircleList"/>
    <dgm:cxn modelId="{9692B410-5BB7-49BE-88AB-3B3888156CBC}" type="presParOf" srcId="{A4DAED9A-5692-4F04-8F91-B07155E91EBE}" destId="{A2B28807-0818-4FA8-8311-F38E163C3453}" srcOrd="1" destOrd="0" presId="urn:microsoft.com/office/officeart/2018/2/layout/IconCircleList"/>
    <dgm:cxn modelId="{88A2BA9A-CD85-415B-AC5D-77D9299F4EA7}" type="presParOf" srcId="{A4DAED9A-5692-4F04-8F91-B07155E91EBE}" destId="{CACE6E49-ABC7-4165-81AA-CF9C5E33AAAF}" srcOrd="2" destOrd="0" presId="urn:microsoft.com/office/officeart/2018/2/layout/IconCircleList"/>
    <dgm:cxn modelId="{92D855BD-590F-49A7-A8C7-2718DFBBE481}" type="presParOf" srcId="{A4DAED9A-5692-4F04-8F91-B07155E91EBE}" destId="{BA22ABCE-6139-4F4A-8166-E91C96079F04}" srcOrd="3" destOrd="0" presId="urn:microsoft.com/office/officeart/2018/2/layout/IconCircleList"/>
    <dgm:cxn modelId="{1CDB8881-8B6B-4B85-9A82-ADD432D90202}" type="presParOf" srcId="{B7804563-AC76-4ADB-89DC-4B7B6BDE2BAB}" destId="{B03CDE5D-6108-4ABB-ADC5-F6DFB9520575}" srcOrd="9" destOrd="0" presId="urn:microsoft.com/office/officeart/2018/2/layout/IconCircleList"/>
    <dgm:cxn modelId="{1638E80E-8906-4C9C-847E-D2414ACA55D3}" type="presParOf" srcId="{B7804563-AC76-4ADB-89DC-4B7B6BDE2BAB}" destId="{E0DA0777-9BC7-4FCE-9B48-E6A7E704A160}" srcOrd="10" destOrd="0" presId="urn:microsoft.com/office/officeart/2018/2/layout/IconCircleList"/>
    <dgm:cxn modelId="{69AF756F-2B5C-4713-A18C-82DBCA1B7EBF}" type="presParOf" srcId="{E0DA0777-9BC7-4FCE-9B48-E6A7E704A160}" destId="{051F5B8F-D82E-47EB-BAA6-41810A569D43}" srcOrd="0" destOrd="0" presId="urn:microsoft.com/office/officeart/2018/2/layout/IconCircleList"/>
    <dgm:cxn modelId="{F4DFCA30-8512-461C-AA82-73A90B5EDD06}" type="presParOf" srcId="{E0DA0777-9BC7-4FCE-9B48-E6A7E704A160}" destId="{5F101922-ED8D-4A1E-B9DA-D5B310FB43E8}" srcOrd="1" destOrd="0" presId="urn:microsoft.com/office/officeart/2018/2/layout/IconCircleList"/>
    <dgm:cxn modelId="{D82A56D9-2893-4119-AB61-2099FB8C4909}" type="presParOf" srcId="{E0DA0777-9BC7-4FCE-9B48-E6A7E704A160}" destId="{E10F3F8D-A45C-4274-9886-F32B857D4BE1}" srcOrd="2" destOrd="0" presId="urn:microsoft.com/office/officeart/2018/2/layout/IconCircleList"/>
    <dgm:cxn modelId="{7C511D26-3737-4BC2-AB9C-318D98A633B9}" type="presParOf" srcId="{E0DA0777-9BC7-4FCE-9B48-E6A7E704A160}" destId="{E721CBE3-FF4A-4931-A70B-5ACF3A1270C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156A48-0A3A-49C3-A7C3-61B91A1B4FD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4D80F1-B302-4522-9F5D-022327FF893D}">
      <dgm:prSet/>
      <dgm:spPr/>
      <dgm:t>
        <a:bodyPr/>
        <a:lstStyle/>
        <a:p>
          <a:r>
            <a:rPr lang="es-ES" dirty="0"/>
            <a:t>La tensión con los contenidos comerciales y el acceso abierto al momento de PUBLICAR, pero también de OFRECER: suscribimos un buen pensando en acreditaciones, etc., así como los profes buscan cierto sello tradicional para publicar debido a las evaluaciones), </a:t>
          </a:r>
          <a:endParaRPr lang="en-US" dirty="0"/>
        </a:p>
      </dgm:t>
    </dgm:pt>
    <dgm:pt modelId="{A486E20F-C2BF-48CF-97EA-F344E39214E7}" type="parTrans" cxnId="{A4CE1D5E-22BA-460B-B2E2-BA5B3EC72639}">
      <dgm:prSet/>
      <dgm:spPr/>
      <dgm:t>
        <a:bodyPr/>
        <a:lstStyle/>
        <a:p>
          <a:endParaRPr lang="en-US"/>
        </a:p>
      </dgm:t>
    </dgm:pt>
    <dgm:pt modelId="{B8049FF4-4C2B-45F2-8ECF-B36B5EFF3A02}" type="sibTrans" cxnId="{A4CE1D5E-22BA-460B-B2E2-BA5B3EC72639}">
      <dgm:prSet/>
      <dgm:spPr/>
      <dgm:t>
        <a:bodyPr/>
        <a:lstStyle/>
        <a:p>
          <a:endParaRPr lang="en-US"/>
        </a:p>
      </dgm:t>
    </dgm:pt>
    <dgm:pt modelId="{AC59027A-711D-4715-B992-28FA74CD8020}">
      <dgm:prSet/>
      <dgm:spPr/>
      <dgm:t>
        <a:bodyPr/>
        <a:lstStyle/>
        <a:p>
          <a:r>
            <a:rPr lang="es-ES" dirty="0"/>
            <a:t>las Publicaciones Ibero en el RI pareciera que no se conoce bien, ni la plataforma, ni los contenidos. Se necesita DIFUNDIR MÁS </a:t>
          </a:r>
          <a:endParaRPr lang="en-US" dirty="0"/>
        </a:p>
      </dgm:t>
    </dgm:pt>
    <dgm:pt modelId="{CEA26D9D-C3D5-4F23-8BBC-E4F926500AE9}" type="parTrans" cxnId="{0BE8A6FB-F84A-4F0D-857B-57AA3BD53EEF}">
      <dgm:prSet/>
      <dgm:spPr/>
      <dgm:t>
        <a:bodyPr/>
        <a:lstStyle/>
        <a:p>
          <a:endParaRPr lang="es-MX"/>
        </a:p>
      </dgm:t>
    </dgm:pt>
    <dgm:pt modelId="{6A71E8B0-E7F2-401A-9C75-B9376E9340D4}" type="sibTrans" cxnId="{0BE8A6FB-F84A-4F0D-857B-57AA3BD53EEF}">
      <dgm:prSet/>
      <dgm:spPr/>
      <dgm:t>
        <a:bodyPr/>
        <a:lstStyle/>
        <a:p>
          <a:endParaRPr lang="es-MX"/>
        </a:p>
      </dgm:t>
    </dgm:pt>
    <dgm:pt modelId="{90492A1B-5D22-43E9-8237-B4203F46FF11}">
      <dgm:prSet/>
      <dgm:spPr/>
      <dgm:t>
        <a:bodyPr/>
        <a:lstStyle/>
        <a:p>
          <a:r>
            <a:rPr lang="es-ES" dirty="0"/>
            <a:t>Datos de investigación: requiere una cultura y políticas adecuadas</a:t>
          </a:r>
          <a:endParaRPr lang="en-US" dirty="0"/>
        </a:p>
      </dgm:t>
    </dgm:pt>
    <dgm:pt modelId="{D301CFA0-B4E9-4056-A622-9384D6F18537}" type="parTrans" cxnId="{B0381940-BF41-43C6-BB19-3222A49FE33E}">
      <dgm:prSet/>
      <dgm:spPr/>
      <dgm:t>
        <a:bodyPr/>
        <a:lstStyle/>
        <a:p>
          <a:endParaRPr lang="es-MX"/>
        </a:p>
      </dgm:t>
    </dgm:pt>
    <dgm:pt modelId="{92809768-1EED-4987-B2E7-A7A4C0FEA0D6}" type="sibTrans" cxnId="{B0381940-BF41-43C6-BB19-3222A49FE33E}">
      <dgm:prSet/>
      <dgm:spPr/>
      <dgm:t>
        <a:bodyPr/>
        <a:lstStyle/>
        <a:p>
          <a:endParaRPr lang="es-MX"/>
        </a:p>
      </dgm:t>
    </dgm:pt>
    <dgm:pt modelId="{18C281E7-CD60-4819-905B-991112BFB34A}">
      <dgm:prSet/>
      <dgm:spPr/>
      <dgm:t>
        <a:bodyPr/>
        <a:lstStyle/>
        <a:p>
          <a:r>
            <a:rPr lang="es-ES" dirty="0"/>
            <a:t>Contenidos de  Divulgación más allá de la literatura de Difusión que es la más reconocida</a:t>
          </a:r>
          <a:endParaRPr lang="en-US" dirty="0"/>
        </a:p>
      </dgm:t>
    </dgm:pt>
    <dgm:pt modelId="{FD84B61D-A074-4189-844A-EB289D00A033}" type="parTrans" cxnId="{C9425286-44CC-4C39-B99D-51177985F43F}">
      <dgm:prSet/>
      <dgm:spPr/>
      <dgm:t>
        <a:bodyPr/>
        <a:lstStyle/>
        <a:p>
          <a:endParaRPr lang="es-MX"/>
        </a:p>
      </dgm:t>
    </dgm:pt>
    <dgm:pt modelId="{15AE03D2-13F2-44AE-AEF7-26E9876EB383}" type="sibTrans" cxnId="{C9425286-44CC-4C39-B99D-51177985F43F}">
      <dgm:prSet/>
      <dgm:spPr/>
      <dgm:t>
        <a:bodyPr/>
        <a:lstStyle/>
        <a:p>
          <a:endParaRPr lang="es-MX"/>
        </a:p>
      </dgm:t>
    </dgm:pt>
    <dgm:pt modelId="{29D9B400-2E2C-45FE-B8C9-6451CE8C732D}" type="pres">
      <dgm:prSet presAssocID="{BA156A48-0A3A-49C3-A7C3-61B91A1B4FDD}" presName="linear" presStyleCnt="0">
        <dgm:presLayoutVars>
          <dgm:animLvl val="lvl"/>
          <dgm:resizeHandles val="exact"/>
        </dgm:presLayoutVars>
      </dgm:prSet>
      <dgm:spPr/>
    </dgm:pt>
    <dgm:pt modelId="{4EBE93FD-6E38-432F-BA69-4A4815EFACBC}" type="pres">
      <dgm:prSet presAssocID="{634D80F1-B302-4522-9F5D-022327FF893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74BE28E-E0C5-47B5-9B97-1DED5F04D195}" type="pres">
      <dgm:prSet presAssocID="{B8049FF4-4C2B-45F2-8ECF-B36B5EFF3A02}" presName="spacer" presStyleCnt="0"/>
      <dgm:spPr/>
    </dgm:pt>
    <dgm:pt modelId="{88AFFCB6-2904-4AC6-B180-AA6A71CB7785}" type="pres">
      <dgm:prSet presAssocID="{AC59027A-711D-4715-B992-28FA74CD802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9E0097E-6B6A-4931-B915-38084CB0C962}" type="pres">
      <dgm:prSet presAssocID="{6A71E8B0-E7F2-401A-9C75-B9376E9340D4}" presName="spacer" presStyleCnt="0"/>
      <dgm:spPr/>
    </dgm:pt>
    <dgm:pt modelId="{41DBEA02-CDEB-4D67-B15A-9C92A7D6349B}" type="pres">
      <dgm:prSet presAssocID="{90492A1B-5D22-43E9-8237-B4203F46FF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8FF586-B2CA-4F24-BD3B-B1D540FA0CEB}" type="pres">
      <dgm:prSet presAssocID="{92809768-1EED-4987-B2E7-A7A4C0FEA0D6}" presName="spacer" presStyleCnt="0"/>
      <dgm:spPr/>
    </dgm:pt>
    <dgm:pt modelId="{8AF54A4A-B0D1-4672-89FD-79C659889E4A}" type="pres">
      <dgm:prSet presAssocID="{18C281E7-CD60-4819-905B-991112BFB34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E3EB332-96FD-42E8-BDD8-50A17188E113}" type="presOf" srcId="{BA156A48-0A3A-49C3-A7C3-61B91A1B4FDD}" destId="{29D9B400-2E2C-45FE-B8C9-6451CE8C732D}" srcOrd="0" destOrd="0" presId="urn:microsoft.com/office/officeart/2005/8/layout/vList2"/>
    <dgm:cxn modelId="{B0381940-BF41-43C6-BB19-3222A49FE33E}" srcId="{BA156A48-0A3A-49C3-A7C3-61B91A1B4FDD}" destId="{90492A1B-5D22-43E9-8237-B4203F46FF11}" srcOrd="2" destOrd="0" parTransId="{D301CFA0-B4E9-4056-A622-9384D6F18537}" sibTransId="{92809768-1EED-4987-B2E7-A7A4C0FEA0D6}"/>
    <dgm:cxn modelId="{FF810D5B-624E-4DAD-9930-78BF75222227}" type="presOf" srcId="{18C281E7-CD60-4819-905B-991112BFB34A}" destId="{8AF54A4A-B0D1-4672-89FD-79C659889E4A}" srcOrd="0" destOrd="0" presId="urn:microsoft.com/office/officeart/2005/8/layout/vList2"/>
    <dgm:cxn modelId="{A4CE1D5E-22BA-460B-B2E2-BA5B3EC72639}" srcId="{BA156A48-0A3A-49C3-A7C3-61B91A1B4FDD}" destId="{634D80F1-B302-4522-9F5D-022327FF893D}" srcOrd="0" destOrd="0" parTransId="{A486E20F-C2BF-48CF-97EA-F344E39214E7}" sibTransId="{B8049FF4-4C2B-45F2-8ECF-B36B5EFF3A02}"/>
    <dgm:cxn modelId="{D77D466C-3F43-4EF2-9A92-99FF03FCABF7}" type="presOf" srcId="{634D80F1-B302-4522-9F5D-022327FF893D}" destId="{4EBE93FD-6E38-432F-BA69-4A4815EFACBC}" srcOrd="0" destOrd="0" presId="urn:microsoft.com/office/officeart/2005/8/layout/vList2"/>
    <dgm:cxn modelId="{C9425286-44CC-4C39-B99D-51177985F43F}" srcId="{BA156A48-0A3A-49C3-A7C3-61B91A1B4FDD}" destId="{18C281E7-CD60-4819-905B-991112BFB34A}" srcOrd="3" destOrd="0" parTransId="{FD84B61D-A074-4189-844A-EB289D00A033}" sibTransId="{15AE03D2-13F2-44AE-AEF7-26E9876EB383}"/>
    <dgm:cxn modelId="{ADB9A78E-2C19-49C3-A497-FE63F927E4F3}" type="presOf" srcId="{90492A1B-5D22-43E9-8237-B4203F46FF11}" destId="{41DBEA02-CDEB-4D67-B15A-9C92A7D6349B}" srcOrd="0" destOrd="0" presId="urn:microsoft.com/office/officeart/2005/8/layout/vList2"/>
    <dgm:cxn modelId="{230DFD90-8860-4B84-A60C-1A9D384BB40B}" type="presOf" srcId="{AC59027A-711D-4715-B992-28FA74CD8020}" destId="{88AFFCB6-2904-4AC6-B180-AA6A71CB7785}" srcOrd="0" destOrd="0" presId="urn:microsoft.com/office/officeart/2005/8/layout/vList2"/>
    <dgm:cxn modelId="{0BE8A6FB-F84A-4F0D-857B-57AA3BD53EEF}" srcId="{BA156A48-0A3A-49C3-A7C3-61B91A1B4FDD}" destId="{AC59027A-711D-4715-B992-28FA74CD8020}" srcOrd="1" destOrd="0" parTransId="{CEA26D9D-C3D5-4F23-8BBC-E4F926500AE9}" sibTransId="{6A71E8B0-E7F2-401A-9C75-B9376E9340D4}"/>
    <dgm:cxn modelId="{29B2AFCB-69F0-4498-BC3D-BA459C4BBAB2}" type="presParOf" srcId="{29D9B400-2E2C-45FE-B8C9-6451CE8C732D}" destId="{4EBE93FD-6E38-432F-BA69-4A4815EFACBC}" srcOrd="0" destOrd="0" presId="urn:microsoft.com/office/officeart/2005/8/layout/vList2"/>
    <dgm:cxn modelId="{455E3C48-A527-4CCF-914F-7E439054D68B}" type="presParOf" srcId="{29D9B400-2E2C-45FE-B8C9-6451CE8C732D}" destId="{A74BE28E-E0C5-47B5-9B97-1DED5F04D195}" srcOrd="1" destOrd="0" presId="urn:microsoft.com/office/officeart/2005/8/layout/vList2"/>
    <dgm:cxn modelId="{A848EE10-194F-4892-9390-DDE0AF49462E}" type="presParOf" srcId="{29D9B400-2E2C-45FE-B8C9-6451CE8C732D}" destId="{88AFFCB6-2904-4AC6-B180-AA6A71CB7785}" srcOrd="2" destOrd="0" presId="urn:microsoft.com/office/officeart/2005/8/layout/vList2"/>
    <dgm:cxn modelId="{89690F15-BF1F-4A68-BBAA-8B5847227780}" type="presParOf" srcId="{29D9B400-2E2C-45FE-B8C9-6451CE8C732D}" destId="{C9E0097E-6B6A-4931-B915-38084CB0C962}" srcOrd="3" destOrd="0" presId="urn:microsoft.com/office/officeart/2005/8/layout/vList2"/>
    <dgm:cxn modelId="{54DCC9FB-0431-4AE7-949A-D526C938C843}" type="presParOf" srcId="{29D9B400-2E2C-45FE-B8C9-6451CE8C732D}" destId="{41DBEA02-CDEB-4D67-B15A-9C92A7D6349B}" srcOrd="4" destOrd="0" presId="urn:microsoft.com/office/officeart/2005/8/layout/vList2"/>
    <dgm:cxn modelId="{88C3734C-446C-4FE2-AA37-41FE6CDB0EEB}" type="presParOf" srcId="{29D9B400-2E2C-45FE-B8C9-6451CE8C732D}" destId="{B58FF586-B2CA-4F24-BD3B-B1D540FA0CEB}" srcOrd="5" destOrd="0" presId="urn:microsoft.com/office/officeart/2005/8/layout/vList2"/>
    <dgm:cxn modelId="{1A60B8D2-1865-4A2A-8828-03F11FE272CD}" type="presParOf" srcId="{29D9B400-2E2C-45FE-B8C9-6451CE8C732D}" destId="{8AF54A4A-B0D1-4672-89FD-79C659889E4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A156A48-0A3A-49C3-A7C3-61B91A1B4FD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7DED64E-C822-4B85-9AD8-1197AFDCA411}">
      <dgm:prSet/>
      <dgm:spPr/>
      <dgm:t>
        <a:bodyPr/>
        <a:lstStyle/>
        <a:p>
          <a:r>
            <a:rPr lang="es-ES" dirty="0"/>
            <a:t>las acciones de ciencia abierta hasta ahora han salido de las bases: biblioteca, usuarios, investigadores dispuestos y no necesariamente como política institucional</a:t>
          </a:r>
          <a:endParaRPr lang="es-MX" dirty="0"/>
        </a:p>
      </dgm:t>
    </dgm:pt>
    <dgm:pt modelId="{11C4245C-9E53-4BC5-9C52-3EC42E70EB06}" type="parTrans" cxnId="{87AC82D4-F8A9-49D1-BB7C-0B5C73A899CA}">
      <dgm:prSet/>
      <dgm:spPr/>
      <dgm:t>
        <a:bodyPr/>
        <a:lstStyle/>
        <a:p>
          <a:endParaRPr lang="es-MX"/>
        </a:p>
      </dgm:t>
    </dgm:pt>
    <dgm:pt modelId="{371D7F27-21F6-4874-9F5B-715AF1D852FC}" type="sibTrans" cxnId="{87AC82D4-F8A9-49D1-BB7C-0B5C73A899CA}">
      <dgm:prSet/>
      <dgm:spPr/>
      <dgm:t>
        <a:bodyPr/>
        <a:lstStyle/>
        <a:p>
          <a:endParaRPr lang="es-MX"/>
        </a:p>
      </dgm:t>
    </dgm:pt>
    <dgm:pt modelId="{4C7B4478-EB4A-4255-82BF-0B2AE0ED9ED7}">
      <dgm:prSet/>
      <dgm:spPr/>
      <dgm:t>
        <a:bodyPr/>
        <a:lstStyle/>
        <a:p>
          <a:r>
            <a:rPr lang="es-ES" dirty="0"/>
            <a:t>la oportunidad de la pandemia y a nivel institucional de convertir ideas en políticas viables y resultados concretos, etc. </a:t>
          </a:r>
          <a:endParaRPr lang="es-MX" dirty="0"/>
        </a:p>
      </dgm:t>
    </dgm:pt>
    <dgm:pt modelId="{6DC7C982-43E6-4082-8733-FA0B9CD34369}" type="parTrans" cxnId="{94AE91FA-4642-4FE6-ADA9-9CF48EBD0998}">
      <dgm:prSet/>
      <dgm:spPr/>
      <dgm:t>
        <a:bodyPr/>
        <a:lstStyle/>
        <a:p>
          <a:endParaRPr lang="es-MX"/>
        </a:p>
      </dgm:t>
    </dgm:pt>
    <dgm:pt modelId="{C11F050C-29EF-49B5-8B99-7C377C336358}" type="sibTrans" cxnId="{94AE91FA-4642-4FE6-ADA9-9CF48EBD0998}">
      <dgm:prSet/>
      <dgm:spPr/>
      <dgm:t>
        <a:bodyPr/>
        <a:lstStyle/>
        <a:p>
          <a:endParaRPr lang="es-MX"/>
        </a:p>
      </dgm:t>
    </dgm:pt>
    <dgm:pt modelId="{FFE38720-E6D5-4679-8388-4FDD0CD9BE53}">
      <dgm:prSet/>
      <dgm:spPr/>
      <dgm:t>
        <a:bodyPr/>
        <a:lstStyle/>
        <a:p>
          <a:r>
            <a:rPr lang="es-ES" dirty="0"/>
            <a:t>Incluso más allá de la ciencia abierta, la enseñanza abierta …</a:t>
          </a:r>
          <a:endParaRPr lang="es-MX" dirty="0"/>
        </a:p>
      </dgm:t>
    </dgm:pt>
    <dgm:pt modelId="{450D19D9-EEF6-419C-A45D-719318098F88}" type="parTrans" cxnId="{7C5FB3B9-C368-4BE6-B3E2-9E832EFD1E91}">
      <dgm:prSet/>
      <dgm:spPr/>
      <dgm:t>
        <a:bodyPr/>
        <a:lstStyle/>
        <a:p>
          <a:endParaRPr lang="es-MX"/>
        </a:p>
      </dgm:t>
    </dgm:pt>
    <dgm:pt modelId="{420138F6-F241-457F-8501-338903B8D2DD}" type="sibTrans" cxnId="{7C5FB3B9-C368-4BE6-B3E2-9E832EFD1E91}">
      <dgm:prSet/>
      <dgm:spPr/>
      <dgm:t>
        <a:bodyPr/>
        <a:lstStyle/>
        <a:p>
          <a:endParaRPr lang="es-MX"/>
        </a:p>
      </dgm:t>
    </dgm:pt>
    <dgm:pt modelId="{29D9B400-2E2C-45FE-B8C9-6451CE8C732D}" type="pres">
      <dgm:prSet presAssocID="{BA156A48-0A3A-49C3-A7C3-61B91A1B4FDD}" presName="linear" presStyleCnt="0">
        <dgm:presLayoutVars>
          <dgm:animLvl val="lvl"/>
          <dgm:resizeHandles val="exact"/>
        </dgm:presLayoutVars>
      </dgm:prSet>
      <dgm:spPr/>
    </dgm:pt>
    <dgm:pt modelId="{0118B1C9-049B-4755-B642-660DC96A367A}" type="pres">
      <dgm:prSet presAssocID="{C7DED64E-C822-4B85-9AD8-1197AFDCA41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FBE90D7-1FA3-4F15-96C1-927A84B8F88E}" type="pres">
      <dgm:prSet presAssocID="{371D7F27-21F6-4874-9F5B-715AF1D852FC}" presName="spacer" presStyleCnt="0"/>
      <dgm:spPr/>
    </dgm:pt>
    <dgm:pt modelId="{178B193A-1069-45A7-A7C1-A29E6205C438}" type="pres">
      <dgm:prSet presAssocID="{4C7B4478-EB4A-4255-82BF-0B2AE0ED9ED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89A3803-FA8C-42A8-8B0F-FAC11B0738E9}" type="pres">
      <dgm:prSet presAssocID="{C11F050C-29EF-49B5-8B99-7C377C336358}" presName="spacer" presStyleCnt="0"/>
      <dgm:spPr/>
    </dgm:pt>
    <dgm:pt modelId="{98FB98C8-F487-4FB1-9BC1-C0384114FD43}" type="pres">
      <dgm:prSet presAssocID="{FFE38720-E6D5-4679-8388-4FDD0CD9BE5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E3EB332-96FD-42E8-BDD8-50A17188E113}" type="presOf" srcId="{BA156A48-0A3A-49C3-A7C3-61B91A1B4FDD}" destId="{29D9B400-2E2C-45FE-B8C9-6451CE8C732D}" srcOrd="0" destOrd="0" presId="urn:microsoft.com/office/officeart/2005/8/layout/vList2"/>
    <dgm:cxn modelId="{7D78A736-A99F-468A-B4E3-155747C2ADCB}" type="presOf" srcId="{FFE38720-E6D5-4679-8388-4FDD0CD9BE53}" destId="{98FB98C8-F487-4FB1-9BC1-C0384114FD43}" srcOrd="0" destOrd="0" presId="urn:microsoft.com/office/officeart/2005/8/layout/vList2"/>
    <dgm:cxn modelId="{25517F97-570C-4BD0-999E-25B4631686AB}" type="presOf" srcId="{C7DED64E-C822-4B85-9AD8-1197AFDCA411}" destId="{0118B1C9-049B-4755-B642-660DC96A367A}" srcOrd="0" destOrd="0" presId="urn:microsoft.com/office/officeart/2005/8/layout/vList2"/>
    <dgm:cxn modelId="{7C5FB3B9-C368-4BE6-B3E2-9E832EFD1E91}" srcId="{BA156A48-0A3A-49C3-A7C3-61B91A1B4FDD}" destId="{FFE38720-E6D5-4679-8388-4FDD0CD9BE53}" srcOrd="2" destOrd="0" parTransId="{450D19D9-EEF6-419C-A45D-719318098F88}" sibTransId="{420138F6-F241-457F-8501-338903B8D2DD}"/>
    <dgm:cxn modelId="{E4D225BF-4C7D-46BE-9C3F-4591128E8D80}" type="presOf" srcId="{4C7B4478-EB4A-4255-82BF-0B2AE0ED9ED7}" destId="{178B193A-1069-45A7-A7C1-A29E6205C438}" srcOrd="0" destOrd="0" presId="urn:microsoft.com/office/officeart/2005/8/layout/vList2"/>
    <dgm:cxn modelId="{87AC82D4-F8A9-49D1-BB7C-0B5C73A899CA}" srcId="{BA156A48-0A3A-49C3-A7C3-61B91A1B4FDD}" destId="{C7DED64E-C822-4B85-9AD8-1197AFDCA411}" srcOrd="0" destOrd="0" parTransId="{11C4245C-9E53-4BC5-9C52-3EC42E70EB06}" sibTransId="{371D7F27-21F6-4874-9F5B-715AF1D852FC}"/>
    <dgm:cxn modelId="{94AE91FA-4642-4FE6-ADA9-9CF48EBD0998}" srcId="{BA156A48-0A3A-49C3-A7C3-61B91A1B4FDD}" destId="{4C7B4478-EB4A-4255-82BF-0B2AE0ED9ED7}" srcOrd="1" destOrd="0" parTransId="{6DC7C982-43E6-4082-8733-FA0B9CD34369}" sibTransId="{C11F050C-29EF-49B5-8B99-7C377C336358}"/>
    <dgm:cxn modelId="{174D0198-40E4-4062-B64E-A3A94F8B4762}" type="presParOf" srcId="{29D9B400-2E2C-45FE-B8C9-6451CE8C732D}" destId="{0118B1C9-049B-4755-B642-660DC96A367A}" srcOrd="0" destOrd="0" presId="urn:microsoft.com/office/officeart/2005/8/layout/vList2"/>
    <dgm:cxn modelId="{C4FFE362-6DA2-4C15-B273-AC7E5DCAA9A4}" type="presParOf" srcId="{29D9B400-2E2C-45FE-B8C9-6451CE8C732D}" destId="{4FBE90D7-1FA3-4F15-96C1-927A84B8F88E}" srcOrd="1" destOrd="0" presId="urn:microsoft.com/office/officeart/2005/8/layout/vList2"/>
    <dgm:cxn modelId="{E81F0653-547E-4083-85C2-BE72808E05CA}" type="presParOf" srcId="{29D9B400-2E2C-45FE-B8C9-6451CE8C732D}" destId="{178B193A-1069-45A7-A7C1-A29E6205C438}" srcOrd="2" destOrd="0" presId="urn:microsoft.com/office/officeart/2005/8/layout/vList2"/>
    <dgm:cxn modelId="{14BAC4CD-9428-4E5F-B025-62902F8EBE78}" type="presParOf" srcId="{29D9B400-2E2C-45FE-B8C9-6451CE8C732D}" destId="{C89A3803-FA8C-42A8-8B0F-FAC11B0738E9}" srcOrd="3" destOrd="0" presId="urn:microsoft.com/office/officeart/2005/8/layout/vList2"/>
    <dgm:cxn modelId="{87173F9C-4F1F-4007-9EF9-06024036076F}" type="presParOf" srcId="{29D9B400-2E2C-45FE-B8C9-6451CE8C732D}" destId="{98FB98C8-F487-4FB1-9BC1-C0384114FD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47038B-0290-4D22-8C79-D7DA072163ED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6DFBA9-D3DE-4527-AA67-D9BD9B4FA2A6}">
      <dsp:nvSpPr>
        <dsp:cNvPr id="0" name=""/>
        <dsp:cNvSpPr/>
      </dsp:nvSpPr>
      <dsp:spPr>
        <a:xfrm>
          <a:off x="119107" y="1716203"/>
          <a:ext cx="1734562" cy="66433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1998</a:t>
          </a:r>
        </a:p>
      </dsp:txBody>
      <dsp:txXfrm>
        <a:off x="119107" y="1716203"/>
        <a:ext cx="1734562" cy="664336"/>
      </dsp:txXfrm>
    </dsp:sp>
    <dsp:sp modelId="{8EEC39DE-63FB-4232-BE0E-D08A404DEAAF}">
      <dsp:nvSpPr>
        <dsp:cNvPr id="0" name=""/>
        <dsp:cNvSpPr/>
      </dsp:nvSpPr>
      <dsp:spPr>
        <a:xfrm>
          <a:off x="119107" y="795889"/>
          <a:ext cx="1734562" cy="92031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Colecciones </a:t>
          </a:r>
          <a:r>
            <a:rPr lang="en-US" sz="1500" kern="1200" dirty="0" err="1"/>
            <a:t>Digitales</a:t>
          </a:r>
          <a:r>
            <a:rPr lang="en-US" sz="1500" kern="1200" dirty="0"/>
            <a:t>: </a:t>
          </a:r>
          <a:r>
            <a:rPr lang="en-US" sz="1500" kern="1200" dirty="0" err="1"/>
            <a:t>Pruebas</a:t>
          </a:r>
          <a:r>
            <a:rPr lang="en-US" sz="1500" kern="1200" dirty="0"/>
            <a:t> de </a:t>
          </a:r>
          <a:r>
            <a:rPr lang="en-US" sz="1500" kern="1200" dirty="0" err="1"/>
            <a:t>Digitalización</a:t>
          </a:r>
          <a:r>
            <a:rPr lang="en-US" sz="1500" kern="1200" dirty="0"/>
            <a:t> con los </a:t>
          </a:r>
          <a:r>
            <a:rPr lang="en-US" sz="1500" kern="1200" dirty="0" err="1"/>
            <a:t>Cuadernos</a:t>
          </a:r>
          <a:r>
            <a:rPr lang="en-US" sz="1500" kern="1200" dirty="0"/>
            <a:t> </a:t>
          </a:r>
          <a:r>
            <a:rPr lang="en-US" sz="1500" kern="1200" dirty="0" err="1"/>
            <a:t>Ignacianos</a:t>
          </a:r>
          <a:endParaRPr lang="en-US" sz="1500" kern="1200" dirty="0"/>
        </a:p>
      </dsp:txBody>
      <dsp:txXfrm>
        <a:off x="119107" y="795889"/>
        <a:ext cx="1734562" cy="920314"/>
      </dsp:txXfrm>
    </dsp:sp>
    <dsp:sp modelId="{81F7FBCF-AA4E-4ADC-AC5C-FC7F2198EABB}">
      <dsp:nvSpPr>
        <dsp:cNvPr id="0" name=""/>
        <dsp:cNvSpPr/>
      </dsp:nvSpPr>
      <dsp:spPr>
        <a:xfrm>
          <a:off x="986389" y="2380540"/>
          <a:ext cx="0" cy="387529"/>
        </a:xfrm>
        <a:prstGeom prst="line">
          <a:avLst/>
        </a:pr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88DCB0-7305-47A5-8564-4985DE99399D}">
      <dsp:nvSpPr>
        <dsp:cNvPr id="0" name=""/>
        <dsp:cNvSpPr/>
      </dsp:nvSpPr>
      <dsp:spPr>
        <a:xfrm>
          <a:off x="1104654" y="3155600"/>
          <a:ext cx="1734562" cy="66433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2004</a:t>
          </a:r>
        </a:p>
      </dsp:txBody>
      <dsp:txXfrm>
        <a:off x="1104654" y="3155600"/>
        <a:ext cx="1734562" cy="664336"/>
      </dsp:txXfrm>
    </dsp:sp>
    <dsp:sp modelId="{F2F87ECF-367B-4053-A4EE-A3FC02CFA996}">
      <dsp:nvSpPr>
        <dsp:cNvPr id="0" name=""/>
        <dsp:cNvSpPr/>
      </dsp:nvSpPr>
      <dsp:spPr>
        <a:xfrm>
          <a:off x="1104654" y="3819937"/>
          <a:ext cx="1734562" cy="6693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Tesis</a:t>
          </a:r>
          <a:r>
            <a:rPr lang="en-US" sz="1500" kern="1200" dirty="0"/>
            <a:t> </a:t>
          </a:r>
          <a:r>
            <a:rPr lang="en-US" sz="1500" kern="1200" dirty="0" err="1"/>
            <a:t>Digitales</a:t>
          </a:r>
          <a:r>
            <a:rPr lang="en-US" sz="1500" kern="1200" dirty="0"/>
            <a:t> </a:t>
          </a:r>
          <a:r>
            <a:rPr lang="en-US" sz="1500" kern="1200" dirty="0" err="1"/>
            <a:t>como</a:t>
          </a:r>
          <a:r>
            <a:rPr lang="en-US" sz="1500" kern="1200" dirty="0"/>
            <a:t> </a:t>
          </a:r>
          <a:r>
            <a:rPr lang="en-US" sz="1500" kern="1200" dirty="0" err="1"/>
            <a:t>pioneras</a:t>
          </a:r>
          <a:endParaRPr lang="en-US" sz="1500" kern="1200" dirty="0"/>
        </a:p>
      </dsp:txBody>
      <dsp:txXfrm>
        <a:off x="1104654" y="3819937"/>
        <a:ext cx="1734562" cy="669319"/>
      </dsp:txXfrm>
    </dsp:sp>
    <dsp:sp modelId="{ABD18F0E-DE91-411A-BB1C-7A33E3DDF0D1}">
      <dsp:nvSpPr>
        <dsp:cNvPr id="0" name=""/>
        <dsp:cNvSpPr/>
      </dsp:nvSpPr>
      <dsp:spPr>
        <a:xfrm>
          <a:off x="1971935" y="2768070"/>
          <a:ext cx="0" cy="387529"/>
        </a:xfrm>
        <a:prstGeom prst="line">
          <a:avLst/>
        </a:pr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B5548D-4BF5-4F3C-94F3-0150CAB16AF8}">
      <dsp:nvSpPr>
        <dsp:cNvPr id="0" name=""/>
        <dsp:cNvSpPr/>
      </dsp:nvSpPr>
      <dsp:spPr>
        <a:xfrm rot="2700000">
          <a:off x="943328" y="2725009"/>
          <a:ext cx="86122" cy="8612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82411C-061D-4586-BCCF-52CF1AEB2AF8}">
      <dsp:nvSpPr>
        <dsp:cNvPr id="0" name=""/>
        <dsp:cNvSpPr/>
      </dsp:nvSpPr>
      <dsp:spPr>
        <a:xfrm rot="2700000">
          <a:off x="1928874" y="2725009"/>
          <a:ext cx="86122" cy="861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06D79B-3E24-4A28-AE69-B7DE65E83F93}">
      <dsp:nvSpPr>
        <dsp:cNvPr id="0" name=""/>
        <dsp:cNvSpPr/>
      </dsp:nvSpPr>
      <dsp:spPr>
        <a:xfrm>
          <a:off x="2090201" y="1716203"/>
          <a:ext cx="1734562" cy="66433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2008</a:t>
          </a:r>
        </a:p>
      </dsp:txBody>
      <dsp:txXfrm>
        <a:off x="2090201" y="1716203"/>
        <a:ext cx="1734562" cy="664336"/>
      </dsp:txXfrm>
    </dsp:sp>
    <dsp:sp modelId="{9288C0B5-2ACA-4B3A-8733-428BA5BE572F}">
      <dsp:nvSpPr>
        <dsp:cNvPr id="0" name=""/>
        <dsp:cNvSpPr/>
      </dsp:nvSpPr>
      <dsp:spPr>
        <a:xfrm>
          <a:off x="2090201" y="84737"/>
          <a:ext cx="1734562" cy="1631466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Gestor de Colecciones </a:t>
          </a:r>
          <a:r>
            <a:rPr lang="en-US" sz="1500" kern="1200" dirty="0" err="1"/>
            <a:t>Digitales</a:t>
          </a:r>
          <a:r>
            <a:rPr lang="en-US" sz="1500" kern="1200" dirty="0"/>
            <a:t> en Greenstone (</a:t>
          </a:r>
          <a:r>
            <a:rPr lang="en-US" sz="1500" kern="1200" dirty="0" err="1"/>
            <a:t>tesis</a:t>
          </a:r>
          <a:r>
            <a:rPr lang="en-US" sz="1500" kern="1200" dirty="0"/>
            <a:t>, </a:t>
          </a:r>
          <a:r>
            <a:rPr lang="en-US" sz="1500" kern="1200" dirty="0" err="1"/>
            <a:t>productos</a:t>
          </a:r>
          <a:r>
            <a:rPr lang="en-US" sz="1500" kern="1200" dirty="0"/>
            <a:t> de </a:t>
          </a:r>
          <a:r>
            <a:rPr lang="en-US" sz="1500" kern="1200" dirty="0" err="1"/>
            <a:t>investigación</a:t>
          </a:r>
          <a:r>
            <a:rPr lang="en-US" sz="1500" kern="1200" dirty="0"/>
            <a:t>, material </a:t>
          </a:r>
          <a:r>
            <a:rPr lang="en-US" sz="1500" kern="1200" dirty="0" err="1"/>
            <a:t>didáctico</a:t>
          </a:r>
          <a:r>
            <a:rPr lang="en-US" sz="1500" kern="1200" dirty="0"/>
            <a:t>, </a:t>
          </a:r>
          <a:r>
            <a:rPr lang="en-US" sz="1500" kern="1200" dirty="0" err="1"/>
            <a:t>documentos</a:t>
          </a:r>
          <a:r>
            <a:rPr lang="en-US" sz="1500" kern="1200" dirty="0"/>
            <a:t> </a:t>
          </a:r>
          <a:r>
            <a:rPr lang="en-US" sz="1500" kern="1200" dirty="0" err="1"/>
            <a:t>históricos</a:t>
          </a:r>
          <a:r>
            <a:rPr lang="en-US" sz="1500" kern="1200" dirty="0"/>
            <a:t>, </a:t>
          </a:r>
          <a:r>
            <a:rPr lang="en-US" sz="1500" kern="1200" dirty="0" err="1"/>
            <a:t>fotografía</a:t>
          </a:r>
          <a:r>
            <a:rPr lang="en-US" sz="1500" kern="1200" dirty="0"/>
            <a:t> patrimonial cultural)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Libros </a:t>
          </a:r>
          <a:r>
            <a:rPr lang="en-US" sz="1500" kern="1200" dirty="0"/>
            <a:t>Ibero en </a:t>
          </a:r>
          <a:r>
            <a:rPr lang="en-US" sz="1500" kern="1200" dirty="0" err="1"/>
            <a:t>Acceso</a:t>
          </a:r>
          <a:r>
            <a:rPr lang="en-US" sz="1500" kern="1200" dirty="0"/>
            <a:t> Abierto</a:t>
          </a:r>
        </a:p>
      </dsp:txBody>
      <dsp:txXfrm>
        <a:off x="2090201" y="84737"/>
        <a:ext cx="1734562" cy="1631466"/>
      </dsp:txXfrm>
    </dsp:sp>
    <dsp:sp modelId="{B0DE9398-2F63-43AA-84BF-1364DE13DFCF}">
      <dsp:nvSpPr>
        <dsp:cNvPr id="0" name=""/>
        <dsp:cNvSpPr/>
      </dsp:nvSpPr>
      <dsp:spPr>
        <a:xfrm>
          <a:off x="2957482" y="2380540"/>
          <a:ext cx="0" cy="387529"/>
        </a:xfrm>
        <a:prstGeom prst="line">
          <a:avLst/>
        </a:pr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5EA83D-09CC-4326-B64C-66A861DEBC78}">
      <dsp:nvSpPr>
        <dsp:cNvPr id="0" name=""/>
        <dsp:cNvSpPr/>
      </dsp:nvSpPr>
      <dsp:spPr>
        <a:xfrm>
          <a:off x="3075748" y="3155600"/>
          <a:ext cx="1734562" cy="66433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2012+-</a:t>
          </a:r>
        </a:p>
      </dsp:txBody>
      <dsp:txXfrm>
        <a:off x="3075748" y="3155600"/>
        <a:ext cx="1734562" cy="664336"/>
      </dsp:txXfrm>
    </dsp:sp>
    <dsp:sp modelId="{1AA767F5-F297-426A-B480-AE1741A806C6}">
      <dsp:nvSpPr>
        <dsp:cNvPr id="0" name=""/>
        <dsp:cNvSpPr/>
      </dsp:nvSpPr>
      <dsp:spPr>
        <a:xfrm>
          <a:off x="3075748" y="3819937"/>
          <a:ext cx="1734562" cy="66931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Revistas</a:t>
          </a:r>
          <a:r>
            <a:rPr lang="en-US" sz="1500" kern="1200" dirty="0"/>
            <a:t> Ibero en </a:t>
          </a:r>
          <a:r>
            <a:rPr lang="en-US" sz="1500" kern="1200" dirty="0" err="1"/>
            <a:t>Acceso</a:t>
          </a:r>
          <a:r>
            <a:rPr lang="en-US" sz="1500" kern="1200" dirty="0"/>
            <a:t> Abierto</a:t>
          </a:r>
        </a:p>
      </dsp:txBody>
      <dsp:txXfrm>
        <a:off x="3075748" y="3819937"/>
        <a:ext cx="1734562" cy="669319"/>
      </dsp:txXfrm>
    </dsp:sp>
    <dsp:sp modelId="{0D635116-4E47-4938-ACCC-B39A1AB6504E}">
      <dsp:nvSpPr>
        <dsp:cNvPr id="0" name=""/>
        <dsp:cNvSpPr/>
      </dsp:nvSpPr>
      <dsp:spPr>
        <a:xfrm>
          <a:off x="3943029" y="2768070"/>
          <a:ext cx="0" cy="387529"/>
        </a:xfrm>
        <a:prstGeom prst="line">
          <a:avLst/>
        </a:pr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D7E7ED-9ABB-4B7B-A7AF-2DCC1C255E0A}">
      <dsp:nvSpPr>
        <dsp:cNvPr id="0" name=""/>
        <dsp:cNvSpPr/>
      </dsp:nvSpPr>
      <dsp:spPr>
        <a:xfrm rot="2700000">
          <a:off x="2914421" y="2725009"/>
          <a:ext cx="86122" cy="861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EF8B75-2747-40BF-9A27-A34A21088F5C}">
      <dsp:nvSpPr>
        <dsp:cNvPr id="0" name=""/>
        <dsp:cNvSpPr/>
      </dsp:nvSpPr>
      <dsp:spPr>
        <a:xfrm rot="2700000">
          <a:off x="3899968" y="2725009"/>
          <a:ext cx="86122" cy="8612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A3F39A-36EF-4523-8329-3EBB48D240B6}">
      <dsp:nvSpPr>
        <dsp:cNvPr id="0" name=""/>
        <dsp:cNvSpPr/>
      </dsp:nvSpPr>
      <dsp:spPr>
        <a:xfrm>
          <a:off x="4061294" y="1716203"/>
          <a:ext cx="1734562" cy="6643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2017</a:t>
          </a:r>
          <a:endParaRPr lang="en-US" sz="1800" kern="1200" dirty="0"/>
        </a:p>
      </dsp:txBody>
      <dsp:txXfrm>
        <a:off x="4061294" y="1716203"/>
        <a:ext cx="1734562" cy="664336"/>
      </dsp:txXfrm>
    </dsp:sp>
    <dsp:sp modelId="{89C1A217-42EA-43B5-AD40-791D0A503E40}">
      <dsp:nvSpPr>
        <dsp:cNvPr id="0" name=""/>
        <dsp:cNvSpPr/>
      </dsp:nvSpPr>
      <dsp:spPr>
        <a:xfrm>
          <a:off x="4061294" y="523978"/>
          <a:ext cx="1734562" cy="1192225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Consolidación</a:t>
          </a:r>
          <a:r>
            <a:rPr lang="en-US" sz="1500" kern="1200" dirty="0"/>
            <a:t> de Colecciones </a:t>
          </a:r>
          <a:r>
            <a:rPr lang="en-US" sz="1500" kern="1200" dirty="0" err="1"/>
            <a:t>Digitales</a:t>
          </a:r>
          <a:r>
            <a:rPr lang="en-US" sz="1500" kern="1200" dirty="0"/>
            <a:t> con </a:t>
          </a:r>
          <a:r>
            <a:rPr lang="en-US" sz="1500" kern="1200" dirty="0" err="1"/>
            <a:t>fondos</a:t>
          </a:r>
          <a:r>
            <a:rPr lang="en-US" sz="1500" kern="1200" dirty="0"/>
            <a:t> CONACYT y </a:t>
          </a:r>
          <a:r>
            <a:rPr lang="en-US" sz="1500" kern="1200" dirty="0" err="1"/>
            <a:t>nueva</a:t>
          </a:r>
          <a:r>
            <a:rPr lang="en-US" sz="1500" kern="1200" dirty="0"/>
            <a:t> </a:t>
          </a:r>
          <a:r>
            <a:rPr lang="en-US" sz="1500" kern="1200" dirty="0" err="1"/>
            <a:t>plataforma</a:t>
          </a:r>
          <a:r>
            <a:rPr lang="en-US" sz="1500" kern="1200" dirty="0"/>
            <a:t> </a:t>
          </a:r>
          <a:r>
            <a:rPr lang="en-US" sz="1500" kern="1200" dirty="0" err="1"/>
            <a:t>Dspace</a:t>
          </a:r>
          <a:endParaRPr lang="en-US" sz="1500" kern="1200" dirty="0"/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Poblamiento</a:t>
          </a:r>
          <a:r>
            <a:rPr lang="en-US" sz="1500" kern="1200" dirty="0"/>
            <a:t> SNI´s</a:t>
          </a:r>
        </a:p>
      </dsp:txBody>
      <dsp:txXfrm>
        <a:off x="4061294" y="523978"/>
        <a:ext cx="1734562" cy="1192225"/>
      </dsp:txXfrm>
    </dsp:sp>
    <dsp:sp modelId="{94AB0474-43B7-4335-A899-10B2E9B7999C}">
      <dsp:nvSpPr>
        <dsp:cNvPr id="0" name=""/>
        <dsp:cNvSpPr/>
      </dsp:nvSpPr>
      <dsp:spPr>
        <a:xfrm>
          <a:off x="4928576" y="2380540"/>
          <a:ext cx="0" cy="387529"/>
        </a:xfrm>
        <a:prstGeom prst="line">
          <a:avLst/>
        </a:pr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143551-B458-4F3E-A4B8-53A041B517C5}">
      <dsp:nvSpPr>
        <dsp:cNvPr id="0" name=""/>
        <dsp:cNvSpPr/>
      </dsp:nvSpPr>
      <dsp:spPr>
        <a:xfrm>
          <a:off x="5046841" y="3155600"/>
          <a:ext cx="1734562" cy="66433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 dirty="0"/>
            <a:t>2020 +</a:t>
          </a:r>
        </a:p>
      </dsp:txBody>
      <dsp:txXfrm>
        <a:off x="5046841" y="3155600"/>
        <a:ext cx="1734562" cy="664336"/>
      </dsp:txXfrm>
    </dsp:sp>
    <dsp:sp modelId="{56C065D3-A6E7-4D11-8B4E-0922891B737F}">
      <dsp:nvSpPr>
        <dsp:cNvPr id="0" name=""/>
        <dsp:cNvSpPr/>
      </dsp:nvSpPr>
      <dsp:spPr>
        <a:xfrm>
          <a:off x="5046841" y="3819937"/>
          <a:ext cx="1734562" cy="142230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Poblamiento</a:t>
          </a:r>
          <a:r>
            <a:rPr lang="en-US" sz="1500" kern="1200" dirty="0"/>
            <a:t> </a:t>
          </a:r>
          <a:r>
            <a:rPr lang="en-US" sz="1500" kern="1200" dirty="0" err="1"/>
            <a:t>productos</a:t>
          </a:r>
          <a:r>
            <a:rPr lang="en-US" sz="1500" kern="1200" dirty="0"/>
            <a:t> </a:t>
          </a:r>
          <a:r>
            <a:rPr lang="en-US" sz="1500" kern="1200" dirty="0" err="1"/>
            <a:t>académicos</a:t>
          </a:r>
          <a:r>
            <a:rPr lang="en-US" sz="1500" kern="1200" dirty="0"/>
            <a:t> de </a:t>
          </a:r>
          <a:r>
            <a:rPr lang="en-US" sz="1500" kern="1200" dirty="0" err="1"/>
            <a:t>toda</a:t>
          </a:r>
          <a:r>
            <a:rPr lang="en-US" sz="1500" kern="1200" dirty="0"/>
            <a:t> la </a:t>
          </a:r>
          <a:r>
            <a:rPr lang="en-US" sz="1500" kern="1200" dirty="0" err="1"/>
            <a:t>comunidad</a:t>
          </a:r>
          <a:endParaRPr lang="en-US" sz="1500" kern="1200" dirty="0"/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Recursos</a:t>
          </a:r>
          <a:r>
            <a:rPr lang="en-US" sz="1500" kern="1200" dirty="0"/>
            <a:t> </a:t>
          </a:r>
          <a:r>
            <a:rPr lang="en-US" sz="1500" kern="1200" dirty="0" err="1"/>
            <a:t>Educativos</a:t>
          </a:r>
          <a:r>
            <a:rPr lang="en-US" sz="1500" kern="1200" dirty="0"/>
            <a:t> </a:t>
          </a:r>
          <a:r>
            <a:rPr lang="en-US" sz="1500" kern="1200" dirty="0" err="1"/>
            <a:t>Abiertos</a:t>
          </a:r>
          <a:r>
            <a:rPr lang="en-US" sz="1500" kern="1200" dirty="0"/>
            <a:t>: </a:t>
          </a:r>
          <a:r>
            <a:rPr lang="en-US" sz="1500" kern="1200" dirty="0" err="1"/>
            <a:t>Conferencias</a:t>
          </a:r>
          <a:r>
            <a:rPr lang="en-US" sz="1500" kern="1200" dirty="0"/>
            <a:t>, Webinars, etc.</a:t>
          </a:r>
        </a:p>
      </dsp:txBody>
      <dsp:txXfrm>
        <a:off x="5046841" y="3819937"/>
        <a:ext cx="1734562" cy="1422303"/>
      </dsp:txXfrm>
    </dsp:sp>
    <dsp:sp modelId="{3C454A88-5821-4945-B2FA-44A0C0539CEF}">
      <dsp:nvSpPr>
        <dsp:cNvPr id="0" name=""/>
        <dsp:cNvSpPr/>
      </dsp:nvSpPr>
      <dsp:spPr>
        <a:xfrm>
          <a:off x="5914122" y="2768070"/>
          <a:ext cx="0" cy="387529"/>
        </a:xfrm>
        <a:prstGeom prst="line">
          <a:avLst/>
        </a:pr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8FB039-53A9-4517-9485-32115E2B5818}">
      <dsp:nvSpPr>
        <dsp:cNvPr id="0" name=""/>
        <dsp:cNvSpPr/>
      </dsp:nvSpPr>
      <dsp:spPr>
        <a:xfrm rot="2700000">
          <a:off x="4885515" y="2725009"/>
          <a:ext cx="86122" cy="8612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92E3C5-6279-4EFC-8424-640F206CEABC}">
      <dsp:nvSpPr>
        <dsp:cNvPr id="0" name=""/>
        <dsp:cNvSpPr/>
      </dsp:nvSpPr>
      <dsp:spPr>
        <a:xfrm rot="2700000">
          <a:off x="5871061" y="2725009"/>
          <a:ext cx="86122" cy="861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7A81C9-A10C-4497-9271-5A703F6FE5E6}">
      <dsp:nvSpPr>
        <dsp:cNvPr id="0" name=""/>
        <dsp:cNvSpPr/>
      </dsp:nvSpPr>
      <dsp:spPr>
        <a:xfrm>
          <a:off x="1426281" y="83212"/>
          <a:ext cx="6626119" cy="6626119"/>
        </a:xfrm>
        <a:prstGeom prst="circularArrow">
          <a:avLst>
            <a:gd name="adj1" fmla="val 5544"/>
            <a:gd name="adj2" fmla="val 330680"/>
            <a:gd name="adj3" fmla="val 14489556"/>
            <a:gd name="adj4" fmla="val 16965241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A6841B-CEDB-449C-B764-22FC365546B6}">
      <dsp:nvSpPr>
        <dsp:cNvPr id="0" name=""/>
        <dsp:cNvSpPr/>
      </dsp:nvSpPr>
      <dsp:spPr>
        <a:xfrm>
          <a:off x="3688725" y="-120895"/>
          <a:ext cx="2101231" cy="15454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Gestión del proyecto  (becarios, contratos, tiempos, reportes, alianzas, etc.)</a:t>
          </a:r>
        </a:p>
      </dsp:txBody>
      <dsp:txXfrm>
        <a:off x="3764168" y="-45452"/>
        <a:ext cx="1950345" cy="1394569"/>
      </dsp:txXfrm>
    </dsp:sp>
    <dsp:sp modelId="{2540909C-A2A7-408F-B51A-32319B58D6E1}">
      <dsp:nvSpPr>
        <dsp:cNvPr id="0" name=""/>
        <dsp:cNvSpPr/>
      </dsp:nvSpPr>
      <dsp:spPr>
        <a:xfrm>
          <a:off x="5897897" y="1102138"/>
          <a:ext cx="2101231" cy="1227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Plataformas de SW y Experiencia de Usuarios</a:t>
          </a:r>
        </a:p>
      </dsp:txBody>
      <dsp:txXfrm>
        <a:off x="5957802" y="1162043"/>
        <a:ext cx="1981421" cy="1107340"/>
      </dsp:txXfrm>
    </dsp:sp>
    <dsp:sp modelId="{5F0E4768-F37A-4850-8C05-A49E444BE0D0}">
      <dsp:nvSpPr>
        <dsp:cNvPr id="0" name=""/>
        <dsp:cNvSpPr/>
      </dsp:nvSpPr>
      <dsp:spPr>
        <a:xfrm>
          <a:off x="6443518" y="3580925"/>
          <a:ext cx="2101231" cy="10506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Poblamiento: retos culturales </a:t>
          </a:r>
        </a:p>
      </dsp:txBody>
      <dsp:txXfrm>
        <a:off x="6494805" y="3632212"/>
        <a:ext cx="1998657" cy="948041"/>
      </dsp:txXfrm>
    </dsp:sp>
    <dsp:sp modelId="{E5C30D1E-3231-42CC-A8C8-AF5E4CAC2351}">
      <dsp:nvSpPr>
        <dsp:cNvPr id="0" name=""/>
        <dsp:cNvSpPr/>
      </dsp:nvSpPr>
      <dsp:spPr>
        <a:xfrm>
          <a:off x="4914723" y="5497973"/>
          <a:ext cx="2101231" cy="10506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Metadatos y Flujos de trabajo</a:t>
          </a:r>
        </a:p>
      </dsp:txBody>
      <dsp:txXfrm>
        <a:off x="4966010" y="5549260"/>
        <a:ext cx="1998657" cy="948041"/>
      </dsp:txXfrm>
    </dsp:sp>
    <dsp:sp modelId="{BADA003A-1E1D-44D8-B685-7C7953547C39}">
      <dsp:nvSpPr>
        <dsp:cNvPr id="0" name=""/>
        <dsp:cNvSpPr/>
      </dsp:nvSpPr>
      <dsp:spPr>
        <a:xfrm>
          <a:off x="2462727" y="5497973"/>
          <a:ext cx="2101231" cy="10506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Derechos de Autor</a:t>
          </a:r>
        </a:p>
      </dsp:txBody>
      <dsp:txXfrm>
        <a:off x="2514014" y="5549260"/>
        <a:ext cx="1998657" cy="948041"/>
      </dsp:txXfrm>
    </dsp:sp>
    <dsp:sp modelId="{2B19A7A1-0EF6-4485-B71A-B68D721E02A3}">
      <dsp:nvSpPr>
        <dsp:cNvPr id="0" name=""/>
        <dsp:cNvSpPr/>
      </dsp:nvSpPr>
      <dsp:spPr>
        <a:xfrm>
          <a:off x="933933" y="3580925"/>
          <a:ext cx="2101231" cy="10506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Preservación Digital</a:t>
          </a:r>
        </a:p>
      </dsp:txBody>
      <dsp:txXfrm>
        <a:off x="985220" y="3632212"/>
        <a:ext cx="1998657" cy="948041"/>
      </dsp:txXfrm>
    </dsp:sp>
    <dsp:sp modelId="{4BB5EFE2-5C4C-42A4-9D08-92A408890AD3}">
      <dsp:nvSpPr>
        <dsp:cNvPr id="0" name=""/>
        <dsp:cNvSpPr/>
      </dsp:nvSpPr>
      <dsp:spPr>
        <a:xfrm>
          <a:off x="1479553" y="1190406"/>
          <a:ext cx="2101231" cy="10506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dirty="0"/>
            <a:t>Políticas Institucionales</a:t>
          </a:r>
        </a:p>
      </dsp:txBody>
      <dsp:txXfrm>
        <a:off x="1530840" y="1241693"/>
        <a:ext cx="1998657" cy="9480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D9ACD-E283-4428-ACCC-4FCF7292FF6D}">
      <dsp:nvSpPr>
        <dsp:cNvPr id="0" name=""/>
        <dsp:cNvSpPr/>
      </dsp:nvSpPr>
      <dsp:spPr>
        <a:xfrm>
          <a:off x="82613" y="867712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6AAFA8-90DA-4CE9-8F71-5BF165502A73}">
      <dsp:nvSpPr>
        <dsp:cNvPr id="0" name=""/>
        <dsp:cNvSpPr/>
      </dsp:nvSpPr>
      <dsp:spPr>
        <a:xfrm>
          <a:off x="271034" y="1056134"/>
          <a:ext cx="520402" cy="5204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757EF1-9A24-4475-81AF-D212103EE951}">
      <dsp:nvSpPr>
        <dsp:cNvPr id="0" name=""/>
        <dsp:cNvSpPr/>
      </dsp:nvSpPr>
      <dsp:spPr>
        <a:xfrm>
          <a:off x="1172126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/>
            <a:t>Cada vez suben más los precios de las revistas científicas</a:t>
          </a:r>
          <a:endParaRPr lang="en-US" sz="2400" b="0" kern="1200" dirty="0"/>
        </a:p>
      </dsp:txBody>
      <dsp:txXfrm>
        <a:off x="1172126" y="867712"/>
        <a:ext cx="2114937" cy="897246"/>
      </dsp:txXfrm>
    </dsp:sp>
    <dsp:sp modelId="{56645C22-AD49-4E69-9081-9FA0289F851C}">
      <dsp:nvSpPr>
        <dsp:cNvPr id="0" name=""/>
        <dsp:cNvSpPr/>
      </dsp:nvSpPr>
      <dsp:spPr>
        <a:xfrm>
          <a:off x="3655575" y="867712"/>
          <a:ext cx="897246" cy="89724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FC95FC-B7DF-46E6-A30B-F026F2231F2C}">
      <dsp:nvSpPr>
        <dsp:cNvPr id="0" name=""/>
        <dsp:cNvSpPr/>
      </dsp:nvSpPr>
      <dsp:spPr>
        <a:xfrm>
          <a:off x="3843996" y="1056134"/>
          <a:ext cx="520402" cy="5204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6FD76-0269-47D1-9A1B-6F2E4C7FDCB6}">
      <dsp:nvSpPr>
        <dsp:cNvPr id="0" name=""/>
        <dsp:cNvSpPr/>
      </dsp:nvSpPr>
      <dsp:spPr>
        <a:xfrm>
          <a:off x="4745088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/>
            <a:t>Las universidades cancelan las suscripciones</a:t>
          </a:r>
          <a:endParaRPr lang="en-US" sz="2400" b="0" kern="1200" dirty="0"/>
        </a:p>
      </dsp:txBody>
      <dsp:txXfrm>
        <a:off x="4745088" y="867712"/>
        <a:ext cx="2114937" cy="897246"/>
      </dsp:txXfrm>
    </dsp:sp>
    <dsp:sp modelId="{36D7023E-736A-4AF0-9AF3-00C977454254}">
      <dsp:nvSpPr>
        <dsp:cNvPr id="0" name=""/>
        <dsp:cNvSpPr/>
      </dsp:nvSpPr>
      <dsp:spPr>
        <a:xfrm>
          <a:off x="7228536" y="867712"/>
          <a:ext cx="897246" cy="89724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087D02-30C3-4588-8D75-2AEF7C0E539E}">
      <dsp:nvSpPr>
        <dsp:cNvPr id="0" name=""/>
        <dsp:cNvSpPr/>
      </dsp:nvSpPr>
      <dsp:spPr>
        <a:xfrm>
          <a:off x="7416958" y="1056134"/>
          <a:ext cx="520402" cy="5204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A1C95-A3DC-4241-9647-7320B3C05636}">
      <dsp:nvSpPr>
        <dsp:cNvPr id="0" name=""/>
        <dsp:cNvSpPr/>
      </dsp:nvSpPr>
      <dsp:spPr>
        <a:xfrm>
          <a:off x="8318049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/>
            <a:t>Préstamo Interbibliotecario </a:t>
          </a:r>
          <a:endParaRPr lang="en-US" sz="2400" b="0" kern="1200"/>
        </a:p>
      </dsp:txBody>
      <dsp:txXfrm>
        <a:off x="8318049" y="867712"/>
        <a:ext cx="2114937" cy="897246"/>
      </dsp:txXfrm>
    </dsp:sp>
    <dsp:sp modelId="{F9A4A950-7E56-4AB3-9E85-84CBB0D68F4C}">
      <dsp:nvSpPr>
        <dsp:cNvPr id="0" name=""/>
        <dsp:cNvSpPr/>
      </dsp:nvSpPr>
      <dsp:spPr>
        <a:xfrm>
          <a:off x="82613" y="2487953"/>
          <a:ext cx="897246" cy="89724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EEA19B-C1B0-4EAE-A052-6078EEB63D39}">
      <dsp:nvSpPr>
        <dsp:cNvPr id="0" name=""/>
        <dsp:cNvSpPr/>
      </dsp:nvSpPr>
      <dsp:spPr>
        <a:xfrm>
          <a:off x="271034" y="2676375"/>
          <a:ext cx="520402" cy="5204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295A93-75D2-47C8-AB07-37A7806F7FCE}">
      <dsp:nvSpPr>
        <dsp:cNvPr id="0" name=""/>
        <dsp:cNvSpPr/>
      </dsp:nvSpPr>
      <dsp:spPr>
        <a:xfrm>
          <a:off x="1172126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/>
            <a:t>En varias plataformas están los correos de los investigadores que quieren ser leídos y están dispuestos a compartir información. </a:t>
          </a:r>
          <a:endParaRPr lang="en-US" sz="2400" b="0" kern="1200" dirty="0"/>
        </a:p>
      </dsp:txBody>
      <dsp:txXfrm>
        <a:off x="1172126" y="2487953"/>
        <a:ext cx="2114937" cy="897246"/>
      </dsp:txXfrm>
    </dsp:sp>
    <dsp:sp modelId="{CE65CD02-5340-4967-A91F-979E3CBDC6AE}">
      <dsp:nvSpPr>
        <dsp:cNvPr id="0" name=""/>
        <dsp:cNvSpPr/>
      </dsp:nvSpPr>
      <dsp:spPr>
        <a:xfrm>
          <a:off x="3655575" y="2487953"/>
          <a:ext cx="897246" cy="89724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81A3BC-38F7-457C-89CE-F0BBBD77FF2B}">
      <dsp:nvSpPr>
        <dsp:cNvPr id="0" name=""/>
        <dsp:cNvSpPr/>
      </dsp:nvSpPr>
      <dsp:spPr>
        <a:xfrm>
          <a:off x="3843996" y="2676375"/>
          <a:ext cx="520402" cy="52040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0F864E-EEF0-4AAA-B70E-CA529BA51A58}">
      <dsp:nvSpPr>
        <dsp:cNvPr id="0" name=""/>
        <dsp:cNvSpPr/>
      </dsp:nvSpPr>
      <dsp:spPr>
        <a:xfrm>
          <a:off x="4745088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0" kern="1200" dirty="0"/>
            <a:t>Valor de bases de datos como Google </a:t>
          </a:r>
          <a:r>
            <a:rPr lang="es-ES" sz="2400" b="0" kern="1200" dirty="0" err="1"/>
            <a:t>Scholar</a:t>
          </a:r>
          <a:r>
            <a:rPr lang="es-ES" sz="2400" b="0" kern="1200" dirty="0"/>
            <a:t> que nos da citas e indicadores bibliométricos</a:t>
          </a:r>
          <a:endParaRPr lang="en-US" sz="2400" b="0" kern="1200" dirty="0"/>
        </a:p>
      </dsp:txBody>
      <dsp:txXfrm>
        <a:off x="4745088" y="2487953"/>
        <a:ext cx="2114937" cy="897246"/>
      </dsp:txXfrm>
    </dsp:sp>
    <dsp:sp modelId="{34EF3CAE-8411-4938-BEFF-2A2DCDD44C59}">
      <dsp:nvSpPr>
        <dsp:cNvPr id="0" name=""/>
        <dsp:cNvSpPr/>
      </dsp:nvSpPr>
      <dsp:spPr>
        <a:xfrm>
          <a:off x="7228536" y="2487953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CC48B-9590-485D-940C-FA3F7EC069E7}">
      <dsp:nvSpPr>
        <dsp:cNvPr id="0" name=""/>
        <dsp:cNvSpPr/>
      </dsp:nvSpPr>
      <dsp:spPr>
        <a:xfrm>
          <a:off x="7416958" y="2676375"/>
          <a:ext cx="520402" cy="520402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887D1-2A0D-4F8A-9ACC-02B2F0D6C46C}">
      <dsp:nvSpPr>
        <dsp:cNvPr id="0" name=""/>
        <dsp:cNvSpPr/>
      </dsp:nvSpPr>
      <dsp:spPr>
        <a:xfrm>
          <a:off x="8318049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 err="1"/>
            <a:t>Revistas</a:t>
          </a:r>
          <a:r>
            <a:rPr lang="en-US" sz="2400" b="0" kern="1200" dirty="0"/>
            <a:t> y </a:t>
          </a:r>
          <a:r>
            <a:rPr lang="en-US" sz="2400" b="0" kern="1200" dirty="0" err="1"/>
            <a:t>Congresos</a:t>
          </a:r>
          <a:r>
            <a:rPr lang="en-US" sz="2400" b="0" kern="1200" dirty="0"/>
            <a:t> </a:t>
          </a:r>
          <a:r>
            <a:rPr lang="en-US" sz="2400" b="0" kern="1200" dirty="0" err="1"/>
            <a:t>Depredadores</a:t>
          </a:r>
          <a:endParaRPr lang="en-US" sz="2400" b="0" kern="1200" dirty="0"/>
        </a:p>
      </dsp:txBody>
      <dsp:txXfrm>
        <a:off x="8318049" y="2487953"/>
        <a:ext cx="2114937" cy="8972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F69DB-6073-4008-A6BD-2B1765D4AE05}">
      <dsp:nvSpPr>
        <dsp:cNvPr id="0" name=""/>
        <dsp:cNvSpPr/>
      </dsp:nvSpPr>
      <dsp:spPr>
        <a:xfrm>
          <a:off x="82613" y="867712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3C94BB-6B72-4904-B190-C3BDDB284234}">
      <dsp:nvSpPr>
        <dsp:cNvPr id="0" name=""/>
        <dsp:cNvSpPr/>
      </dsp:nvSpPr>
      <dsp:spPr>
        <a:xfrm>
          <a:off x="271034" y="1056134"/>
          <a:ext cx="520402" cy="520402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190F32-CF3D-4339-A5F1-06057BA4B523}">
      <dsp:nvSpPr>
        <dsp:cNvPr id="0" name=""/>
        <dsp:cNvSpPr/>
      </dsp:nvSpPr>
      <dsp:spPr>
        <a:xfrm>
          <a:off x="1172126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0" kern="1200" dirty="0"/>
            <a:t>45% de la producción académica ya está en acceso abierto</a:t>
          </a:r>
          <a:endParaRPr lang="en-US" sz="2000" b="0" kern="1200" dirty="0"/>
        </a:p>
      </dsp:txBody>
      <dsp:txXfrm>
        <a:off x="1172126" y="867712"/>
        <a:ext cx="2114937" cy="897246"/>
      </dsp:txXfrm>
    </dsp:sp>
    <dsp:sp modelId="{9EA83E30-496A-496C-965B-E9A7B1283A87}">
      <dsp:nvSpPr>
        <dsp:cNvPr id="0" name=""/>
        <dsp:cNvSpPr/>
      </dsp:nvSpPr>
      <dsp:spPr>
        <a:xfrm>
          <a:off x="3655575" y="867712"/>
          <a:ext cx="897246" cy="89724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9E545D-95AD-4E30-B9D7-BC6815ED920A}">
      <dsp:nvSpPr>
        <dsp:cNvPr id="0" name=""/>
        <dsp:cNvSpPr/>
      </dsp:nvSpPr>
      <dsp:spPr>
        <a:xfrm>
          <a:off x="3843996" y="1056134"/>
          <a:ext cx="520402" cy="520402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62BE4A-3A5B-492B-8243-645F677E8F2E}">
      <dsp:nvSpPr>
        <dsp:cNvPr id="0" name=""/>
        <dsp:cNvSpPr/>
      </dsp:nvSpPr>
      <dsp:spPr>
        <a:xfrm>
          <a:off x="4745088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0" kern="1200" dirty="0"/>
            <a:t>Se espera que para el 2040 el 100% de las publicaciones científicas estén en acceso abierto</a:t>
          </a:r>
          <a:endParaRPr lang="en-US" sz="2000" b="0" kern="1200" dirty="0"/>
        </a:p>
      </dsp:txBody>
      <dsp:txXfrm>
        <a:off x="4745088" y="867712"/>
        <a:ext cx="2114937" cy="897246"/>
      </dsp:txXfrm>
    </dsp:sp>
    <dsp:sp modelId="{BB64C002-D241-49F2-B138-BAC60E2B0C46}">
      <dsp:nvSpPr>
        <dsp:cNvPr id="0" name=""/>
        <dsp:cNvSpPr/>
      </dsp:nvSpPr>
      <dsp:spPr>
        <a:xfrm>
          <a:off x="7228536" y="867712"/>
          <a:ext cx="897246" cy="89724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09B705-D97A-461F-9A9E-9DC2B79DBF4E}">
      <dsp:nvSpPr>
        <dsp:cNvPr id="0" name=""/>
        <dsp:cNvSpPr/>
      </dsp:nvSpPr>
      <dsp:spPr>
        <a:xfrm>
          <a:off x="7416958" y="1056134"/>
          <a:ext cx="520402" cy="5204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A5C857-05D8-4981-AD1F-32398F868B6A}">
      <dsp:nvSpPr>
        <dsp:cNvPr id="0" name=""/>
        <dsp:cNvSpPr/>
      </dsp:nvSpPr>
      <dsp:spPr>
        <a:xfrm>
          <a:off x="8318049" y="867712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0" kern="1200" dirty="0"/>
            <a:t>Contacto y redes sociales – </a:t>
          </a:r>
          <a:r>
            <a:rPr lang="es-ES" sz="2000" b="0" kern="1200" dirty="0" err="1"/>
            <a:t>Research</a:t>
          </a:r>
          <a:r>
            <a:rPr lang="es-ES" sz="2000" b="0" kern="1200" dirty="0"/>
            <a:t> Gate, Académia.edu – correos de los autores</a:t>
          </a:r>
          <a:endParaRPr lang="en-US" sz="2000" b="0" kern="1200" dirty="0"/>
        </a:p>
      </dsp:txBody>
      <dsp:txXfrm>
        <a:off x="8318049" y="867712"/>
        <a:ext cx="2114937" cy="897246"/>
      </dsp:txXfrm>
    </dsp:sp>
    <dsp:sp modelId="{A0E43A78-9C05-4D72-9260-5BA3B177E9BD}">
      <dsp:nvSpPr>
        <dsp:cNvPr id="0" name=""/>
        <dsp:cNvSpPr/>
      </dsp:nvSpPr>
      <dsp:spPr>
        <a:xfrm>
          <a:off x="82613" y="2487953"/>
          <a:ext cx="897246" cy="89724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6A2209-87DC-4E6F-88E7-8D05BCD1B1D5}">
      <dsp:nvSpPr>
        <dsp:cNvPr id="0" name=""/>
        <dsp:cNvSpPr/>
      </dsp:nvSpPr>
      <dsp:spPr>
        <a:xfrm>
          <a:off x="271034" y="2676375"/>
          <a:ext cx="520402" cy="520402"/>
        </a:xfrm>
        <a:prstGeom prst="rect">
          <a:avLst/>
        </a:prstGeom>
        <a:solidFill>
          <a:schemeClr val="accent5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09EFD8-FC96-4878-8A77-CDCC69AC56AA}">
      <dsp:nvSpPr>
        <dsp:cNvPr id="0" name=""/>
        <dsp:cNvSpPr/>
      </dsp:nvSpPr>
      <dsp:spPr>
        <a:xfrm>
          <a:off x="1172126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Los </a:t>
          </a:r>
          <a:r>
            <a:rPr lang="en-US" sz="2000" b="0" kern="1200" dirty="0" err="1"/>
            <a:t>editores</a:t>
          </a:r>
          <a:r>
            <a:rPr lang="en-US" sz="2000" b="0" kern="1200" dirty="0"/>
            <a:t> </a:t>
          </a:r>
          <a:r>
            <a:rPr lang="en-US" sz="2000" b="0" kern="1200" dirty="0" err="1"/>
            <a:t>comerciales</a:t>
          </a:r>
          <a:r>
            <a:rPr lang="en-US" sz="2000" b="0" kern="1200" dirty="0"/>
            <a:t> </a:t>
          </a:r>
          <a:r>
            <a:rPr lang="en-US" sz="2000" b="0" kern="1200" dirty="0" err="1"/>
            <a:t>quieren</a:t>
          </a:r>
          <a:r>
            <a:rPr lang="en-US" sz="2000" b="0" kern="1200" dirty="0"/>
            <a:t> </a:t>
          </a:r>
          <a:r>
            <a:rPr lang="en-US" sz="2000" b="0" kern="1200" dirty="0" err="1"/>
            <a:t>hacer</a:t>
          </a:r>
          <a:r>
            <a:rPr lang="en-US" sz="2000" b="0" kern="1200" dirty="0"/>
            <a:t> </a:t>
          </a:r>
          <a:r>
            <a:rPr lang="en-US" sz="2000" b="0" kern="1200" dirty="0" err="1"/>
            <a:t>negocio</a:t>
          </a:r>
          <a:r>
            <a:rPr lang="en-US" sz="2000" b="0" kern="1200" dirty="0"/>
            <a:t> e </a:t>
          </a:r>
          <a:r>
            <a:rPr lang="en-US" sz="2000" b="0" kern="1200" dirty="0" err="1"/>
            <a:t>inventan</a:t>
          </a:r>
          <a:r>
            <a:rPr lang="en-US" sz="2000" b="0" kern="1200" dirty="0"/>
            <a:t> el APC-Article Processing Charges</a:t>
          </a:r>
        </a:p>
      </dsp:txBody>
      <dsp:txXfrm>
        <a:off x="1172126" y="2487953"/>
        <a:ext cx="2114937" cy="897246"/>
      </dsp:txXfrm>
    </dsp:sp>
    <dsp:sp modelId="{CABD1B39-1D50-463E-8787-C539A8685859}">
      <dsp:nvSpPr>
        <dsp:cNvPr id="0" name=""/>
        <dsp:cNvSpPr/>
      </dsp:nvSpPr>
      <dsp:spPr>
        <a:xfrm>
          <a:off x="3655575" y="2487953"/>
          <a:ext cx="897246" cy="89724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B28807-0818-4FA8-8311-F38E163C3453}">
      <dsp:nvSpPr>
        <dsp:cNvPr id="0" name=""/>
        <dsp:cNvSpPr/>
      </dsp:nvSpPr>
      <dsp:spPr>
        <a:xfrm>
          <a:off x="3843996" y="2676375"/>
          <a:ext cx="520402" cy="52040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22ABCE-6139-4F4A-8166-E91C96079F04}">
      <dsp:nvSpPr>
        <dsp:cNvPr id="0" name=""/>
        <dsp:cNvSpPr/>
      </dsp:nvSpPr>
      <dsp:spPr>
        <a:xfrm>
          <a:off x="4745088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Publicación regional Vs Internacional. América Latina pionera y líder en acceso abierto no comercial y de calidad</a:t>
          </a:r>
          <a:endParaRPr lang="en-US" sz="2000" b="0" kern="1200" dirty="0"/>
        </a:p>
      </dsp:txBody>
      <dsp:txXfrm>
        <a:off x="4745088" y="2487953"/>
        <a:ext cx="2114937" cy="897246"/>
      </dsp:txXfrm>
    </dsp:sp>
    <dsp:sp modelId="{051F5B8F-D82E-47EB-BAA6-41810A569D43}">
      <dsp:nvSpPr>
        <dsp:cNvPr id="0" name=""/>
        <dsp:cNvSpPr/>
      </dsp:nvSpPr>
      <dsp:spPr>
        <a:xfrm>
          <a:off x="7228536" y="2487953"/>
          <a:ext cx="897246" cy="89724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101922-ED8D-4A1E-B9DA-D5B310FB43E8}">
      <dsp:nvSpPr>
        <dsp:cNvPr id="0" name=""/>
        <dsp:cNvSpPr/>
      </dsp:nvSpPr>
      <dsp:spPr>
        <a:xfrm>
          <a:off x="7416958" y="2676375"/>
          <a:ext cx="520402" cy="520402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1CBE3-FF4A-4931-A70B-5ACF3A1270CC}">
      <dsp:nvSpPr>
        <dsp:cNvPr id="0" name=""/>
        <dsp:cNvSpPr/>
      </dsp:nvSpPr>
      <dsp:spPr>
        <a:xfrm>
          <a:off x="8318049" y="2487953"/>
          <a:ext cx="2114937" cy="897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El </a:t>
          </a:r>
          <a:r>
            <a:rPr lang="en-US" sz="2000" kern="1200" dirty="0" err="1"/>
            <a:t>Acceso</a:t>
          </a:r>
          <a:r>
            <a:rPr lang="en-US" sz="2000" kern="1200" dirty="0"/>
            <a:t> Abierto </a:t>
          </a:r>
          <a:r>
            <a:rPr lang="en-US" sz="2000" kern="1200" dirty="0" err="1"/>
            <a:t>incremente</a:t>
          </a:r>
          <a:r>
            <a:rPr lang="en-US" sz="2000" kern="1200" dirty="0"/>
            <a:t> en </a:t>
          </a:r>
          <a:r>
            <a:rPr lang="en-US" sz="2000" kern="1200" dirty="0" err="1"/>
            <a:t>más</a:t>
          </a:r>
          <a:r>
            <a:rPr lang="en-US" sz="2000" kern="1200" dirty="0"/>
            <a:t> del 30% las </a:t>
          </a:r>
          <a:r>
            <a:rPr lang="en-US" sz="2000" kern="1200" dirty="0" err="1"/>
            <a:t>citaciones</a:t>
          </a:r>
          <a:endParaRPr lang="en-US" sz="2000" b="0" kern="1200" dirty="0"/>
        </a:p>
      </dsp:txBody>
      <dsp:txXfrm>
        <a:off x="8318049" y="2487953"/>
        <a:ext cx="2114937" cy="8972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BE93FD-6E38-432F-BA69-4A4815EFACBC}">
      <dsp:nvSpPr>
        <dsp:cNvPr id="0" name=""/>
        <dsp:cNvSpPr/>
      </dsp:nvSpPr>
      <dsp:spPr>
        <a:xfrm>
          <a:off x="0" y="24870"/>
          <a:ext cx="6900512" cy="13197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La tensión con los contenidos comerciales y el acceso abierto al momento de PUBLICAR, pero también de OFRECER: suscribimos un buen pensando en acreditaciones, etc., así como los profes buscan cierto sello tradicional para publicar debido a las evaluaciones), </a:t>
          </a:r>
          <a:endParaRPr lang="en-US" sz="2400" kern="1200" dirty="0"/>
        </a:p>
      </dsp:txBody>
      <dsp:txXfrm>
        <a:off x="64425" y="89295"/>
        <a:ext cx="6771662" cy="1190909"/>
      </dsp:txXfrm>
    </dsp:sp>
    <dsp:sp modelId="{88AFFCB6-2904-4AC6-B180-AA6A71CB7785}">
      <dsp:nvSpPr>
        <dsp:cNvPr id="0" name=""/>
        <dsp:cNvSpPr/>
      </dsp:nvSpPr>
      <dsp:spPr>
        <a:xfrm>
          <a:off x="0" y="1413750"/>
          <a:ext cx="6900512" cy="1319759"/>
        </a:xfrm>
        <a:prstGeom prst="roundRect">
          <a:avLst/>
        </a:prstGeom>
        <a:solidFill>
          <a:schemeClr val="accent2">
            <a:hueOff val="-511223"/>
            <a:satOff val="-3247"/>
            <a:lumOff val="-3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las Publicaciones Ibero en el RI pareciera que no se conoce bien, ni la plataforma, ni los contenidos. Se necesita DIFUNDIR MÁS </a:t>
          </a:r>
          <a:endParaRPr lang="en-US" sz="2400" kern="1200" dirty="0"/>
        </a:p>
      </dsp:txBody>
      <dsp:txXfrm>
        <a:off x="64425" y="1478175"/>
        <a:ext cx="6771662" cy="1190909"/>
      </dsp:txXfrm>
    </dsp:sp>
    <dsp:sp modelId="{41DBEA02-CDEB-4D67-B15A-9C92A7D6349B}">
      <dsp:nvSpPr>
        <dsp:cNvPr id="0" name=""/>
        <dsp:cNvSpPr/>
      </dsp:nvSpPr>
      <dsp:spPr>
        <a:xfrm>
          <a:off x="0" y="2802630"/>
          <a:ext cx="6900512" cy="1319759"/>
        </a:xfrm>
        <a:prstGeom prst="roundRect">
          <a:avLst/>
        </a:prstGeom>
        <a:solidFill>
          <a:schemeClr val="accent2">
            <a:hueOff val="-1022447"/>
            <a:satOff val="-6493"/>
            <a:lumOff val="-6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Datos de investigación: requiere una cultura y políticas adecuadas</a:t>
          </a:r>
          <a:endParaRPr lang="en-US" sz="2400" kern="1200" dirty="0"/>
        </a:p>
      </dsp:txBody>
      <dsp:txXfrm>
        <a:off x="64425" y="2867055"/>
        <a:ext cx="6771662" cy="1190909"/>
      </dsp:txXfrm>
    </dsp:sp>
    <dsp:sp modelId="{8AF54A4A-B0D1-4672-89FD-79C659889E4A}">
      <dsp:nvSpPr>
        <dsp:cNvPr id="0" name=""/>
        <dsp:cNvSpPr/>
      </dsp:nvSpPr>
      <dsp:spPr>
        <a:xfrm>
          <a:off x="0" y="4191510"/>
          <a:ext cx="6900512" cy="1319759"/>
        </a:xfrm>
        <a:prstGeom prst="roundRect">
          <a:avLst/>
        </a:prstGeom>
        <a:solidFill>
          <a:schemeClr val="accent2">
            <a:hueOff val="-1533670"/>
            <a:satOff val="-9740"/>
            <a:lumOff val="-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/>
            <a:t>Contenidos de  Divulgación más allá de la literatura de Difusión que es la más reconocida</a:t>
          </a:r>
          <a:endParaRPr lang="en-US" sz="2400" kern="1200" dirty="0"/>
        </a:p>
      </dsp:txBody>
      <dsp:txXfrm>
        <a:off x="64425" y="4255935"/>
        <a:ext cx="6771662" cy="11909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18B1C9-049B-4755-B642-660DC96A367A}">
      <dsp:nvSpPr>
        <dsp:cNvPr id="0" name=""/>
        <dsp:cNvSpPr/>
      </dsp:nvSpPr>
      <dsp:spPr>
        <a:xfrm>
          <a:off x="0" y="36390"/>
          <a:ext cx="6900512" cy="1759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las acciones de ciencia abierta hasta ahora han salido de las bases: biblioteca, usuarios, investigadores dispuestos y no necesariamente como política institucional</a:t>
          </a:r>
          <a:endParaRPr lang="es-MX" sz="3200" kern="1200" dirty="0"/>
        </a:p>
      </dsp:txBody>
      <dsp:txXfrm>
        <a:off x="85900" y="122290"/>
        <a:ext cx="6728712" cy="1587880"/>
      </dsp:txXfrm>
    </dsp:sp>
    <dsp:sp modelId="{178B193A-1069-45A7-A7C1-A29E6205C438}">
      <dsp:nvSpPr>
        <dsp:cNvPr id="0" name=""/>
        <dsp:cNvSpPr/>
      </dsp:nvSpPr>
      <dsp:spPr>
        <a:xfrm>
          <a:off x="0" y="1888230"/>
          <a:ext cx="6900512" cy="1759680"/>
        </a:xfrm>
        <a:prstGeom prst="roundRect">
          <a:avLst/>
        </a:prstGeom>
        <a:solidFill>
          <a:schemeClr val="accent2">
            <a:hueOff val="-766835"/>
            <a:satOff val="-4870"/>
            <a:lumOff val="-4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la oportunidad de la pandemia y a nivel institucional de convertir ideas en políticas viables y resultados concretos, etc. </a:t>
          </a:r>
          <a:endParaRPr lang="es-MX" sz="3200" kern="1200" dirty="0"/>
        </a:p>
      </dsp:txBody>
      <dsp:txXfrm>
        <a:off x="85900" y="1974130"/>
        <a:ext cx="6728712" cy="1587880"/>
      </dsp:txXfrm>
    </dsp:sp>
    <dsp:sp modelId="{98FB98C8-F487-4FB1-9BC1-C0384114FD43}">
      <dsp:nvSpPr>
        <dsp:cNvPr id="0" name=""/>
        <dsp:cNvSpPr/>
      </dsp:nvSpPr>
      <dsp:spPr>
        <a:xfrm>
          <a:off x="0" y="3740070"/>
          <a:ext cx="6900512" cy="1759680"/>
        </a:xfrm>
        <a:prstGeom prst="roundRect">
          <a:avLst/>
        </a:prstGeom>
        <a:solidFill>
          <a:schemeClr val="accent2">
            <a:hueOff val="-1533670"/>
            <a:satOff val="-9740"/>
            <a:lumOff val="-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200" kern="1200" dirty="0"/>
            <a:t>Incluso más allá de la ciencia abierta, la enseñanza abierta …</a:t>
          </a:r>
          <a:endParaRPr lang="es-MX" sz="3200" kern="1200" dirty="0"/>
        </a:p>
      </dsp:txBody>
      <dsp:txXfrm>
        <a:off x="85900" y="3825970"/>
        <a:ext cx="6728712" cy="1587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HorizontalLabelsTimeline">
  <dgm:title val="Horizontal Labels Timeline"/>
  <dgm:desc val="Use to show a list of events in chronological order. The rectangular shape contains the description while the date is shown immediately below. It can display a large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fgAcc1">
      <dgm:alg type="sp"/>
      <dgm:shape xmlns:r="http://schemas.openxmlformats.org/officeDocument/2006/relationships" type="line" r:blip="" zOrderOff="-1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hoose name="constrBasedOnChildrenCount">
        <dgm:if name="constrForTwoChildren" axis="ch" ptType="node" func="cnt" op="lte" val="2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0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if>
        <dgm:else name="constrForRest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-0.5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else>
      </dgm:choose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31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b" for="ch" forName="L2TextContainerWrapper" refType="h" fact="0.31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43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.5"/>
              </dgm:constrLst>
            </dgm:if>
            <dgm:else name="CaseForPlacingNodeBelowDivider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57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t" for="ch" forName="L2TextContainerWrapper" refType="h" fact="0.69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5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"/>
              </dgm:constrLst>
            </dgm:else>
          </dgm:choose>
          <dgm:layoutNode name="L1TextContainer" styleLbl="alignNode1">
            <dgm:varLst>
              <dgm:chMax val="1"/>
              <dgm:chPref val="1"/>
              <dgm:bulletEnabled val="1"/>
            </dgm:varLst>
            <dgm:alg type="tx">
              <dgm:param type="txAnchorVert" val="mid"/>
              <dgm:param type="parTxLTRAlign" val="ctr"/>
              <dgm:param type="parTxRTLAlign" val="ctr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tMarg" refType="primFontSz" fact="0.4"/>
              <dgm:constr type="bMarg" refType="primFontSz" fact="0.4"/>
              <dgm:constr type="lMarg" refType="primFontSz" fact="0.4"/>
              <dgm:constr type="rMarg" refType="primFontSz" fact="0.4"/>
            </dgm:constrLst>
            <dgm:ruleLst>
              <dgm:rule type="primFontSz" val="14" fact="NaN" max="NaN"/>
            </dgm:ruleLst>
          </dgm:layoutNode>
          <dgm:layoutNode name="L2TextContainerWrapper">
            <dgm:varLst>
              <dgm:bulletEnabled val="1"/>
            </dgm:varLst>
            <dgm:alg type="composite"/>
            <dgm:choose name="L2TextContainerConstr">
              <dgm:if name="CaseForPlacingL2TextContaineAboveDivider" axis="self" ptType="node" func="posOdd" op="equ" val="1">
                <dgm:constrLst>
                  <dgm:constr type="h" for="ch" forName="L2TextContainer" refType="h" fact="0.39"/>
                  <dgm:constr type="b" for="ch" forName="L2TextContainer" refType="h"/>
                  <dgm:constr type="h" for="ch" forName="FlexibleEmptyPlaceHolder" refType="h" fact="0.61"/>
                </dgm:constrLst>
              </dgm:if>
              <dgm:else name="CaseForPlacingL2TextContaineBelowDivider">
                <dgm:constrLst>
                  <dgm:constr type="h" for="ch" forName="L2TextContainer" refType="h" fact="0.39"/>
                  <dgm:constr type="h" for="ch" forName="FlexibleEmptyPlaceHolder" refType="h" fact="0.61"/>
                  <dgm:constr type="b" for="ch" forName="FlexibleEmptyPlaceHolder" refType="h"/>
                </dgm:constrLst>
              </dgm:else>
            </dgm:choose>
            <dgm:layoutNode name="L2TextContainer" styleLbl="bgAccFollowNode1" moveWith="L1TextContainer">
              <dgm:choose name="L2TextContainerAlgo">
                <dgm:if name="L2TextContainerAlgoLTR" func="var" arg="dir" op="equ" val="norm">
                  <dgm:alg type="tx">
                    <dgm:param type="txAnchorVert" val="mid"/>
                    <dgm:param type="parTxRTLAlign" val="l"/>
                    <dgm:param type="parTxLTRAlign" val="l"/>
                    <dgm:param type="txAnchorVertCh" val="mid"/>
                    <dgm:param type="shpTxRTLAlignCh" val="l"/>
                    <dgm:param type="shpTxLTRAlignCh" val="l"/>
                  </dgm:alg>
                </dgm:if>
                <dgm:else name="L2TextContainerAlgoRTL">
                  <dgm:alg type="tx">
                    <dgm:param type="txAnchorVert" val="mid"/>
                    <dgm:param type="parTxRTLAlign" val="r"/>
                    <dgm:param type="parTxLTRAlign" val="r"/>
                    <dgm:param type="txAnchorVertCh" val="mid"/>
                    <dgm:param type="shpTxRTLAlignCh" val="r"/>
                    <dgm:param type="shpTxLTRAlignCh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 fact="0.75"/>
                <dgm:constr type="bMarg" refType="primFontSz" fact="0.75"/>
                <dgm:constr type="lMarg" refType="primFontSz" fact="0.75"/>
                <dgm:constr type="rMarg" refType="primFontSz" fact="0.75"/>
              </dgm:constrLst>
              <dgm:ruleLst>
                <dgm:rule type="h" val="INF" fact="NaN" max="NaN"/>
                <dgm:rule type="primFontSz" val="12" fact="NaN" max="NaN"/>
                <dgm:rule type="secFontSz" val="10" fact="NaN" max="NaN"/>
              </dgm:ruleLst>
            </dgm:layoutNode>
            <dgm:layoutNode name="FlexibleEmptyPlaceHolder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layoutNode name="ConnectLine" styleLbl="sibTrans1D1" moveWith="L1TextContainer">
            <dgm:alg type="sp"/>
            <dgm:shape xmlns:r="http://schemas.openxmlformats.org/officeDocument/2006/relationships" type="line" r:blip="">
              <dgm:adjLst/>
            </dgm:shape>
            <dgm:presOf/>
            <dgm:constrLst/>
          </dgm:layoutNode>
          <dgm:layoutNode name="ConnectorPoint" styleLbl="node1" moveWith="L1TextContainer">
            <dgm:alg type="sp"/>
            <dgm:shape xmlns:r="http://schemas.openxmlformats.org/officeDocument/2006/relationships" rot="45" type="rect" r:blip="" zOrderOff="10">
              <dgm:adjLst/>
              <dgm:extLst>
                <a:ext uri="{B698B0E9-8C71-41B9-8309-B3DCBF30829C}">
                  <dgm1612:spPr xmlns:dgm1612="http://schemas.microsoft.com/office/drawing/2016/12/diagram">
                    <a:ln w="6350"/>
                  </dgm1612:spPr>
                </a:ext>
              </dgm:extLst>
            </dgm:shape>
            <dgm:presOf/>
            <dgm:constrLst/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01T20:27:00.71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1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55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74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60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91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18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49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277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1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08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8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8BFF0B-0E1D-4841-BA40-7FF69B253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6000" dirty="0"/>
              <a:t>Repositorio Institucional: Posibilitando el acceso abierto al nuevo conocimiento con sello Ibero </a:t>
            </a:r>
            <a:endParaRPr lang="es-MX" sz="6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A47362-62F4-46C1-8CD7-084E02FE8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r>
              <a:rPr lang="es-ES" dirty="0"/>
              <a:t>Alma B. Rivera Aguilera (y todo el equipo de Biblioteca)</a:t>
            </a:r>
          </a:p>
          <a:p>
            <a:r>
              <a:rPr lang="es-ES" dirty="0"/>
              <a:t>Biblioteca Francisco Xavier </a:t>
            </a:r>
            <a:r>
              <a:rPr lang="es-ES" dirty="0" err="1"/>
              <a:t>Clavigero</a:t>
            </a:r>
            <a:endParaRPr lang="es-MX" dirty="0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4B821"/>
          </a:solidFill>
          <a:ln w="38100" cap="rnd">
            <a:solidFill>
              <a:srgbClr val="34B82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3" descr="Patrón de fondo&#10;&#10;Descripción generada automáticamente">
            <a:extLst>
              <a:ext uri="{FF2B5EF4-FFF2-40B4-BE49-F238E27FC236}">
                <a16:creationId xmlns:a16="http://schemas.microsoft.com/office/drawing/2014/main" id="{9AEF1AB8-83A6-2EED-587A-D841D8444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98" r="3407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AF33F009-7684-496C-9158-F24CFB633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1289" y="6156719"/>
            <a:ext cx="2514514" cy="51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6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084" y="253288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25450 w 3291840"/>
              <a:gd name="connsiteY1" fmla="*/ 0 h 18288"/>
              <a:gd name="connsiteX2" fmla="*/ 1283818 w 3291840"/>
              <a:gd name="connsiteY2" fmla="*/ 0 h 18288"/>
              <a:gd name="connsiteX3" fmla="*/ 1975104 w 3291840"/>
              <a:gd name="connsiteY3" fmla="*/ 0 h 18288"/>
              <a:gd name="connsiteX4" fmla="*/ 2666390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567635 w 3291840"/>
              <a:gd name="connsiteY7" fmla="*/ 18288 h 18288"/>
              <a:gd name="connsiteX8" fmla="*/ 1843430 w 3291840"/>
              <a:gd name="connsiteY8" fmla="*/ 18288 h 18288"/>
              <a:gd name="connsiteX9" fmla="*/ 1185062 w 3291840"/>
              <a:gd name="connsiteY9" fmla="*/ 18288 h 18288"/>
              <a:gd name="connsiteX10" fmla="*/ 0 w 3291840"/>
              <a:gd name="connsiteY10" fmla="*/ 18288 h 18288"/>
              <a:gd name="connsiteX11" fmla="*/ 0 w 3291840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1131" y="8157"/>
                  <a:pt x="3291427" y="12125"/>
                  <a:pt x="3291840" y="18288"/>
                </a:cubicBezTo>
                <a:cubicBezTo>
                  <a:pt x="3043276" y="37868"/>
                  <a:pt x="2921041" y="-12908"/>
                  <a:pt x="2567635" y="18288"/>
                </a:cubicBezTo>
                <a:cubicBezTo>
                  <a:pt x="2214230" y="49484"/>
                  <a:pt x="2189623" y="-13019"/>
                  <a:pt x="1843430" y="18288"/>
                </a:cubicBezTo>
                <a:cubicBezTo>
                  <a:pt x="1497237" y="49595"/>
                  <a:pt x="1492584" y="29180"/>
                  <a:pt x="1185062" y="18288"/>
                </a:cubicBezTo>
                <a:cubicBezTo>
                  <a:pt x="877540" y="7396"/>
                  <a:pt x="313238" y="464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1576" y="4493"/>
                  <a:pt x="3292224" y="9472"/>
                  <a:pt x="3291840" y="18288"/>
                </a:cubicBezTo>
                <a:cubicBezTo>
                  <a:pt x="3120474" y="15714"/>
                  <a:pt x="2816568" y="4633"/>
                  <a:pt x="2633472" y="18288"/>
                </a:cubicBezTo>
                <a:cubicBezTo>
                  <a:pt x="2450376" y="31943"/>
                  <a:pt x="2160769" y="37350"/>
                  <a:pt x="1909267" y="18288"/>
                </a:cubicBezTo>
                <a:cubicBezTo>
                  <a:pt x="1657765" y="-774"/>
                  <a:pt x="1623992" y="9648"/>
                  <a:pt x="1349654" y="18288"/>
                </a:cubicBezTo>
                <a:cubicBezTo>
                  <a:pt x="1075316" y="26928"/>
                  <a:pt x="833426" y="34181"/>
                  <a:pt x="691286" y="18288"/>
                </a:cubicBezTo>
                <a:cubicBezTo>
                  <a:pt x="549146" y="2395"/>
                  <a:pt x="342011" y="24201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34B821"/>
          </a:solidFill>
          <a:ln w="38100" cap="rnd">
            <a:solidFill>
              <a:srgbClr val="34B82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020F558-0784-4A1B-8E6D-A766731AC1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936" y="2807208"/>
            <a:ext cx="3429000" cy="341071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-22860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Académicos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 Ibero con </a:t>
            </a: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producción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 (</a:t>
            </a: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artículos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, </a:t>
            </a: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libros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, </a:t>
            </a: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capítulo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, etc.) de </a:t>
            </a:r>
            <a:r>
              <a:rPr kumimoji="0" lang="en-US" altLang="es-MX" sz="3200" b="1" i="1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Acceso</a:t>
            </a:r>
            <a:r>
              <a:rPr kumimoji="0" lang="en-US" altLang="es-MX" sz="3200" b="1" i="1" u="none" strike="noStrike" cap="none" normalizeH="0" baseline="0" dirty="0">
                <a:ln>
                  <a:noFill/>
                </a:ln>
                <a:effectLst/>
                <a:latin typeface="+mn-lt"/>
              </a:rPr>
              <a:t> Abierto</a:t>
            </a:r>
            <a:r>
              <a:rPr kumimoji="0" lang="en-US" altLang="es-MX" sz="3200" b="1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  </a:t>
            </a:r>
            <a:r>
              <a:rPr kumimoji="0" lang="en-US" altLang="es-MX" sz="3200" b="1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recuperados</a:t>
            </a:r>
            <a:r>
              <a:rPr kumimoji="0" lang="en-US" altLang="es-MX" sz="3200" b="1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s-MX" sz="3200" b="1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durante</a:t>
            </a:r>
            <a:r>
              <a:rPr kumimoji="0" lang="en-US" altLang="es-MX" sz="3200" b="1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la </a:t>
            </a:r>
            <a:r>
              <a:rPr kumimoji="0" lang="en-US" altLang="es-MX" sz="3200" b="1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cuarentena</a:t>
            </a:r>
            <a:r>
              <a:rPr kumimoji="0" lang="en-US" altLang="es-MX" sz="3200" b="1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2020-2021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1FB56D3-9A53-4746-A296-5E71263948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15420"/>
              </p:ext>
            </p:extLst>
          </p:nvPr>
        </p:nvGraphicFramePr>
        <p:xfrm>
          <a:off x="4267200" y="694149"/>
          <a:ext cx="7633252" cy="5278278"/>
        </p:xfrm>
        <a:graphic>
          <a:graphicData uri="http://schemas.openxmlformats.org/drawingml/2006/table">
            <a:tbl>
              <a:tblPr firstRow="1" bandRow="1"/>
              <a:tblGrid>
                <a:gridCol w="2594657">
                  <a:extLst>
                    <a:ext uri="{9D8B030D-6E8A-4147-A177-3AD203B41FA5}">
                      <a16:colId xmlns:a16="http://schemas.microsoft.com/office/drawing/2014/main" val="1041960477"/>
                    </a:ext>
                  </a:extLst>
                </a:gridCol>
                <a:gridCol w="2492282">
                  <a:extLst>
                    <a:ext uri="{9D8B030D-6E8A-4147-A177-3AD203B41FA5}">
                      <a16:colId xmlns:a16="http://schemas.microsoft.com/office/drawing/2014/main" val="1688005000"/>
                    </a:ext>
                  </a:extLst>
                </a:gridCol>
                <a:gridCol w="2546313">
                  <a:extLst>
                    <a:ext uri="{9D8B030D-6E8A-4147-A177-3AD203B41FA5}">
                      <a16:colId xmlns:a16="http://schemas.microsoft.com/office/drawing/2014/main" val="396117001"/>
                    </a:ext>
                  </a:extLst>
                </a:gridCol>
              </a:tblGrid>
              <a:tr h="86886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effectLst/>
                          <a:latin typeface="Calibri Light" panose="020F0302020204030204" pitchFamily="34" charset="0"/>
                        </a:rPr>
                        <a:t>Perfil del académico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No. De académicos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Documentos Acceso Abierto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055551"/>
                  </a:ext>
                </a:extLst>
              </a:tr>
              <a:tr h="554471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Emérito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1 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8 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356856"/>
                  </a:ext>
                </a:extLst>
              </a:tr>
              <a:tr h="554471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SNI III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5 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74 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64083"/>
                  </a:ext>
                </a:extLst>
              </a:tr>
              <a:tr h="554471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SNI II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26 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635 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451823"/>
                  </a:ext>
                </a:extLst>
              </a:tr>
              <a:tr h="554471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SNI I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58 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835 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416625"/>
                  </a:ext>
                </a:extLst>
              </a:tr>
              <a:tr h="1626257"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No SNI con publicaciones en acceso abierto  </a:t>
                      </a:r>
                      <a:endParaRPr lang="es-ES" sz="2400" b="0" i="0">
                        <a:effectLst/>
                      </a:endParaRPr>
                    </a:p>
                    <a:p>
                      <a:pPr algn="l" rtl="0" fontAlgn="base"/>
                      <a:r>
                        <a:rPr lang="es-ES" sz="2400" b="0" i="0">
                          <a:effectLst/>
                          <a:latin typeface="Calibri Light" panose="020F0302020204030204" pitchFamily="34" charset="0"/>
                        </a:rPr>
                        <a:t> 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>
                          <a:effectLst/>
                          <a:latin typeface="Calibri Light" panose="020F0302020204030204" pitchFamily="34" charset="0"/>
                        </a:rPr>
                        <a:t>  </a:t>
                      </a:r>
                      <a:endParaRPr lang="es-ES" sz="2400" b="0" i="0">
                        <a:effectLst/>
                      </a:endParaRPr>
                    </a:p>
                    <a:p>
                      <a:pPr algn="ctr" rtl="0" fontAlgn="base"/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106 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0" dirty="0">
                          <a:effectLst/>
                          <a:latin typeface="Calibri Light" panose="020F0302020204030204" pitchFamily="34" charset="0"/>
                        </a:rPr>
                        <a:t>  </a:t>
                      </a:r>
                      <a:endParaRPr lang="es-ES" sz="2400" b="0" i="0" dirty="0">
                        <a:effectLst/>
                      </a:endParaRPr>
                    </a:p>
                    <a:p>
                      <a:pPr algn="ctr" rtl="0" fontAlgn="base"/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303 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776605"/>
                  </a:ext>
                </a:extLst>
              </a:tr>
              <a:tr h="554471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1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TOTALES</a:t>
                      </a:r>
                      <a:r>
                        <a:rPr lang="es-ES" sz="2400" b="0" i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s-ES" sz="2400" b="0" i="1">
                          <a:effectLst/>
                          <a:latin typeface="Calibri Light" panose="020F0302020204030204" pitchFamily="34" charset="0"/>
                        </a:rPr>
                        <a:t> </a:t>
                      </a:r>
                      <a:r>
                        <a:rPr lang="es-ES" sz="2400" b="0" i="0">
                          <a:effectLst/>
                          <a:latin typeface="Calibri Light" panose="020F0302020204030204" pitchFamily="34" charset="0"/>
                        </a:rPr>
                        <a:t> </a:t>
                      </a:r>
                      <a:endParaRPr lang="es-ES" sz="2400" b="0" i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2400" b="0" i="1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1855</a:t>
                      </a:r>
                      <a:r>
                        <a:rPr lang="es-ES" sz="2400" b="0" i="0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 </a:t>
                      </a:r>
                      <a:endParaRPr lang="es-ES" sz="2400" b="0" i="0" dirty="0">
                        <a:effectLst/>
                      </a:endParaRPr>
                    </a:p>
                  </a:txBody>
                  <a:tcPr marL="148146" marR="148146" marT="74073" marB="74073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995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5608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EF9FAA-774F-4441-B572-643946BC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4400" dirty="0">
                <a:solidFill>
                  <a:srgbClr val="34B821"/>
                </a:solidFill>
              </a:rPr>
              <a:t>El negocio redondo de las editoriales en crisis – difusión de la ciencia con otra lógica – surgen los depredadores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D8E6F5C-FE04-C5F3-E743-C539731899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0165956"/>
              </p:ext>
            </p:extLst>
          </p:nvPr>
        </p:nvGraphicFramePr>
        <p:xfrm>
          <a:off x="838200" y="1849300"/>
          <a:ext cx="10515600" cy="4252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5469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EF9FAA-774F-4441-B572-643946BC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4400" dirty="0">
                <a:solidFill>
                  <a:srgbClr val="34B821"/>
                </a:solidFill>
              </a:rPr>
              <a:t>producción en acceso abierto</a:t>
            </a:r>
            <a:endParaRPr lang="es-MX" sz="4400" dirty="0">
              <a:solidFill>
                <a:srgbClr val="34B82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D8E6F5C-FE04-C5F3-E743-C539731899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8317304"/>
              </p:ext>
            </p:extLst>
          </p:nvPr>
        </p:nvGraphicFramePr>
        <p:xfrm>
          <a:off x="838200" y="1928813"/>
          <a:ext cx="10515600" cy="4252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5832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34B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17B1E8C-2ECF-4536-B0DD-0836F0A2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Comentarios en el </a:t>
            </a:r>
            <a:r>
              <a:rPr lang="es-MX" dirty="0" err="1">
                <a:solidFill>
                  <a:schemeClr val="bg1"/>
                </a:solidFill>
              </a:rPr>
              <a:t>padlet</a:t>
            </a:r>
            <a:endParaRPr lang="es-MX" dirty="0">
              <a:solidFill>
                <a:schemeClr val="bg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DBA69AD-ACD4-2DC4-BF13-DDE9D6DF48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543065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7567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B1E8C-2ECF-4536-B0DD-0836F0A2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s-MX" dirty="0">
                <a:solidFill>
                  <a:schemeClr val="accent1">
                    <a:lumMod val="75000"/>
                  </a:schemeClr>
                </a:solidFill>
              </a:rPr>
              <a:t>Elementos de gestión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FDBA69AD-ACD4-2DC4-BF13-DDE9D6DF48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421396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6345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DA6612-57FD-45F9-AE20-DB571192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5228" y="853572"/>
            <a:ext cx="7781544" cy="3392424"/>
          </a:xfrm>
        </p:spPr>
        <p:txBody>
          <a:bodyPr>
            <a:noAutofit/>
          </a:bodyPr>
          <a:lstStyle/>
          <a:p>
            <a:r>
              <a:rPr lang="es-MX" sz="4000" dirty="0"/>
              <a:t>Un </a:t>
            </a:r>
            <a:r>
              <a:rPr lang="es-MX" sz="4000" b="1" dirty="0"/>
              <a:t>repositorio institucional</a:t>
            </a:r>
            <a:r>
              <a:rPr lang="es-MX" sz="4000" dirty="0"/>
              <a:t> es una base de datos compuesta de un grupo de servicios destinados a </a:t>
            </a:r>
            <a:r>
              <a:rPr lang="es-MX" sz="4000" dirty="0" err="1"/>
              <a:t>cap</a:t>
            </a:r>
            <a:r>
              <a:rPr lang="es-MX" sz="4000" dirty="0"/>
              <a:t>- turar, almacenar, ordenar, preservar y redistribuir la documentación académica de la institución en formato digital (Barton y Waters, 2005).</a:t>
            </a:r>
          </a:p>
        </p:txBody>
      </p:sp>
    </p:spTree>
    <p:extLst>
      <p:ext uri="{BB962C8B-B14F-4D97-AF65-F5344CB8AC3E}">
        <p14:creationId xmlns:p14="http://schemas.microsoft.com/office/powerpoint/2010/main" val="4046401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34B8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6457CE-B11E-4823-B504-969C41A7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Antecedentes DEL REPOSITORIO INSTITUCIONAL IBERO</a:t>
            </a:r>
            <a:endParaRPr lang="es-MX" dirty="0">
              <a:solidFill>
                <a:schemeClr val="bg1"/>
              </a:solidFill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7071F1D7-BFDE-4E53-7861-B24D65D91C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96531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8547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86871" y="2673281"/>
            <a:ext cx="3092433" cy="1325563"/>
          </a:xfrm>
        </p:spPr>
        <p:txBody>
          <a:bodyPr>
            <a:noAutofit/>
          </a:bodyPr>
          <a:lstStyle/>
          <a:p>
            <a:r>
              <a:rPr lang="es-ES" sz="4000" dirty="0">
                <a:solidFill>
                  <a:srgbClr val="C00000"/>
                </a:solidFill>
              </a:rPr>
              <a:t>la Ciencia Abierta requiere infraestructura compleja: Factores involucrados en la gestión de </a:t>
            </a:r>
            <a:r>
              <a:rPr lang="es-ES" sz="4000" dirty="0" err="1">
                <a:solidFill>
                  <a:srgbClr val="C00000"/>
                </a:solidFill>
              </a:rPr>
              <a:t>ri</a:t>
            </a:r>
            <a:r>
              <a:rPr lang="es-ES" sz="4000" dirty="0">
                <a:solidFill>
                  <a:srgbClr val="C00000"/>
                </a:solidFill>
              </a:rPr>
              <a:t>: 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Alma Rivera</a:t>
            </a:r>
          </a:p>
        </p:txBody>
      </p:sp>
      <p:graphicFrame>
        <p:nvGraphicFramePr>
          <p:cNvPr id="4" name="3 Diagrama"/>
          <p:cNvGraphicFramePr/>
          <p:nvPr>
            <p:extLst>
              <p:ext uri="{D42A27DB-BD31-4B8C-83A1-F6EECF244321}">
                <p14:modId xmlns:p14="http://schemas.microsoft.com/office/powerpoint/2010/main" val="4113977568"/>
              </p:ext>
            </p:extLst>
          </p:nvPr>
        </p:nvGraphicFramePr>
        <p:xfrm>
          <a:off x="2893912" y="293781"/>
          <a:ext cx="9478683" cy="6427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DA229-31B8-42A7-A58B-11D24508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Antecedentes mas relacionados con la ciencia abierta y el RI Ibero</a:t>
            </a:r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DF4B62-F086-4044-979F-DF7D7A841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7481" y="2117556"/>
            <a:ext cx="3296166" cy="515526"/>
          </a:xfrm>
        </p:spPr>
        <p:txBody>
          <a:bodyPr>
            <a:normAutofit/>
          </a:bodyPr>
          <a:lstStyle/>
          <a:p>
            <a:r>
              <a:rPr lang="es-ES" sz="2400" dirty="0"/>
              <a:t>2017</a:t>
            </a:r>
            <a:endParaRPr lang="es-MX" sz="240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7F52A30-D01D-4FD3-9025-563EFD9599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491331" y="2090928"/>
            <a:ext cx="3312399" cy="515526"/>
          </a:xfrm>
        </p:spPr>
        <p:txBody>
          <a:bodyPr>
            <a:normAutofit/>
          </a:bodyPr>
          <a:lstStyle/>
          <a:p>
            <a:r>
              <a:rPr lang="es-ES" sz="2400"/>
              <a:t>2020</a:t>
            </a:r>
            <a:endParaRPr lang="es-MX" sz="240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8D6A2A6-60FC-4BD2-9A39-9D9A3BE8323A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739122" y="2762441"/>
            <a:ext cx="3296166" cy="3447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ES" sz="2400" dirty="0"/>
              <a:t>La Biblioteca Francisco Xavier </a:t>
            </a:r>
            <a:r>
              <a:rPr lang="es-ES" sz="2400" dirty="0" err="1"/>
              <a:t>Clavigero</a:t>
            </a:r>
            <a:r>
              <a:rPr lang="es-ES" sz="2400" dirty="0"/>
              <a:t> (BFXC) observó la producción de productos de investigación en acceso abierto pero </a:t>
            </a:r>
            <a:r>
              <a:rPr lang="es-ES" sz="2400" dirty="0" err="1"/>
              <a:t>nto</a:t>
            </a:r>
            <a:r>
              <a:rPr lang="es-ES" sz="2400" dirty="0"/>
              <a:t> se tenía poco material y sin identificadores únicos correspondientes a autores (ORCID) y a productos (DOI) </a:t>
            </a:r>
          </a:p>
          <a:p>
            <a:pPr marL="0" indent="0">
              <a:buNone/>
            </a:pPr>
            <a:r>
              <a:rPr lang="es-ES" sz="2400" dirty="0"/>
              <a:t>En ese momento se ubicaron 200 piezas aproximadamente</a:t>
            </a:r>
            <a:endParaRPr lang="es-MX" sz="2400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2CAD5C65-EC80-484E-9980-4FFED8E2D6C8}"/>
              </a:ext>
            </a:extLst>
          </p:cNvPr>
          <p:cNvSpPr txBox="1">
            <a:spLocks noGrp="1"/>
          </p:cNvSpPr>
          <p:nvPr>
            <p:ph sz="quarter" idx="4"/>
          </p:nvPr>
        </p:nvSpPr>
        <p:spPr>
          <a:xfrm>
            <a:off x="8491331" y="3000817"/>
            <a:ext cx="3312399" cy="304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400" dirty="0"/>
              <a:t>Pandemia COVID-19 la BFXC emprendió la tarea de organizar y preservar los contenidos de este tipo de recursos y ponerlos a disposición de sus usuarios a través  del Repositorio Institucional RI</a:t>
            </a:r>
          </a:p>
          <a:p>
            <a:pPr marL="0" indent="0">
              <a:buNone/>
            </a:pPr>
            <a:r>
              <a:rPr lang="es-MX" sz="2400" dirty="0"/>
              <a:t>Se ubicaron 2000 piezas correspondientes al universo de nuestros académicos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64366C9-1AA1-4FBF-8585-0B2B2ED3E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1289" y="6156719"/>
            <a:ext cx="2514514" cy="515475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C5CCD415-7EF0-454E-A12A-7C2257B8D53D}"/>
              </a:ext>
            </a:extLst>
          </p:cNvPr>
          <p:cNvSpPr txBox="1">
            <a:spLocks/>
          </p:cNvSpPr>
          <p:nvPr/>
        </p:nvSpPr>
        <p:spPr>
          <a:xfrm>
            <a:off x="739122" y="2090928"/>
            <a:ext cx="3296166" cy="5155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/>
              <a:t>2008</a:t>
            </a:r>
            <a:endParaRPr lang="es-MX" sz="2400" dirty="0"/>
          </a:p>
        </p:txBody>
      </p:sp>
      <p:sp>
        <p:nvSpPr>
          <p:cNvPr id="10" name="Marcador de contenido 6">
            <a:extLst>
              <a:ext uri="{FF2B5EF4-FFF2-40B4-BE49-F238E27FC236}">
                <a16:creationId xmlns:a16="http://schemas.microsoft.com/office/drawing/2014/main" id="{3CF563DB-4E37-4A71-9704-F184176CB4C7}"/>
              </a:ext>
            </a:extLst>
          </p:cNvPr>
          <p:cNvSpPr txBox="1">
            <a:spLocks/>
          </p:cNvSpPr>
          <p:nvPr/>
        </p:nvSpPr>
        <p:spPr>
          <a:xfrm>
            <a:off x="4444045" y="2781682"/>
            <a:ext cx="3623037" cy="2634504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400" dirty="0"/>
              <a:t>La BFXC obtuvo fondos CONACYT para consolidar su repositorio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2400" dirty="0"/>
              <a:t>En ese momento se ubicaron 900 piezas en acceso abierto de </a:t>
            </a:r>
            <a:r>
              <a:rPr lang="es-ES" sz="2400" dirty="0" err="1"/>
              <a:t>SNI´s</a:t>
            </a:r>
            <a:r>
              <a:rPr lang="es-ES" sz="2400" dirty="0"/>
              <a:t> y se transfirieron y convirtieron a XML 800 tesis con permiso de publicación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28313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19F03F8-D850-4A82-9C92-50C3E8AC2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51" y="193684"/>
            <a:ext cx="8121828" cy="6470631"/>
          </a:xfrm>
          <a:prstGeom prst="rect">
            <a:avLst/>
          </a:pr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05FBFDAA-8D61-4B5C-9958-1B124F60C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994" y="722243"/>
            <a:ext cx="2625173" cy="3429000"/>
          </a:xfrm>
        </p:spPr>
        <p:txBody>
          <a:bodyPr/>
          <a:lstStyle/>
          <a:p>
            <a:r>
              <a:rPr lang="es-MX" dirty="0"/>
              <a:t>Nuestro </a:t>
            </a:r>
            <a:r>
              <a:rPr lang="es-MX" dirty="0" err="1"/>
              <a:t>ri</a:t>
            </a:r>
            <a:br>
              <a:rPr lang="es-MX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6844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1DA9A64-DFEA-42F6-A591-A5777675B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23" y="954620"/>
            <a:ext cx="10945753" cy="5591955"/>
          </a:xfrm>
          <a:prstGeom prst="rect">
            <a:avLst/>
          </a:prstGeom>
        </p:spPr>
      </p:pic>
      <p:sp>
        <p:nvSpPr>
          <p:cNvPr id="7" name="Título 4">
            <a:extLst>
              <a:ext uri="{FF2B5EF4-FFF2-40B4-BE49-F238E27FC236}">
                <a16:creationId xmlns:a16="http://schemas.microsoft.com/office/drawing/2014/main" id="{38170848-E76A-42F2-A2EF-B34406C7ED73}"/>
              </a:ext>
            </a:extLst>
          </p:cNvPr>
          <p:cNvSpPr txBox="1">
            <a:spLocks/>
          </p:cNvSpPr>
          <p:nvPr/>
        </p:nvSpPr>
        <p:spPr>
          <a:xfrm>
            <a:off x="623123" y="112643"/>
            <a:ext cx="10945753" cy="65598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000" dirty="0"/>
              <a:t>Nuestro </a:t>
            </a:r>
            <a:r>
              <a:rPr lang="es-MX" sz="4000" dirty="0" err="1"/>
              <a:t>ri</a:t>
            </a:r>
            <a:r>
              <a:rPr lang="es-MX" sz="4000" dirty="0"/>
              <a:t> cosechado por el repositorio nacional </a:t>
            </a:r>
            <a:r>
              <a:rPr lang="es-MX" sz="4000" dirty="0" err="1"/>
              <a:t>conacyt</a:t>
            </a:r>
            <a:br>
              <a:rPr lang="es-MX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53721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E7FC3BE-019F-462D-A1FE-12F04F1CB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99" y="699706"/>
            <a:ext cx="11193437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1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8DC040F-1CF2-4DE3-8AD4-8290ADA6FE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9" t="12959" r="63571" b="18727"/>
          <a:stretch/>
        </p:blipFill>
        <p:spPr>
          <a:xfrm>
            <a:off x="994864" y="225179"/>
            <a:ext cx="5629898" cy="630745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F4399E2-2C6F-49D9-8C9D-38C894BA2167}"/>
              </a:ext>
            </a:extLst>
          </p:cNvPr>
          <p:cNvSpPr txBox="1"/>
          <p:nvPr/>
        </p:nvSpPr>
        <p:spPr>
          <a:xfrm>
            <a:off x="7182042" y="423083"/>
            <a:ext cx="4685700" cy="21213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Sentido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de la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ciencia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abierta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: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Aportes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Ibero a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Repositorio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de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Documentación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sobre 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Desparición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en México – (</a:t>
            </a:r>
            <a:r>
              <a:rPr lang="en-US" sz="3600" b="1" dirty="0" err="1">
                <a:solidFill>
                  <a:schemeClr val="tx1">
                    <a:alpha val="60000"/>
                  </a:schemeClr>
                </a:solidFill>
              </a:rPr>
              <a:t>Fondos</a:t>
            </a:r>
            <a:r>
              <a:rPr lang="en-US" sz="3600" b="1" dirty="0">
                <a:solidFill>
                  <a:schemeClr val="tx1">
                    <a:alpha val="60000"/>
                  </a:schemeClr>
                </a:solidFill>
              </a:rPr>
              <a:t> MacArthur)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90AB5EC-27F7-41ED-943B-C7F11793C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042" y="2787934"/>
            <a:ext cx="4685701" cy="23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0727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E3920"/>
      </a:dk2>
      <a:lt2>
        <a:srgbClr val="E7E2E8"/>
      </a:lt2>
      <a:accent1>
        <a:srgbClr val="34B821"/>
      </a:accent1>
      <a:accent2>
        <a:srgbClr val="6AB414"/>
      </a:accent2>
      <a:accent3>
        <a:srgbClr val="A1A61D"/>
      </a:accent3>
      <a:accent4>
        <a:srgbClr val="D58E17"/>
      </a:accent4>
      <a:accent5>
        <a:srgbClr val="E75029"/>
      </a:accent5>
      <a:accent6>
        <a:srgbClr val="D5173F"/>
      </a:accent6>
      <a:hlink>
        <a:srgbClr val="BD6C3C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806</Words>
  <Application>Microsoft Office PowerPoint</Application>
  <PresentationFormat>Panorámica</PresentationFormat>
  <Paragraphs>90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 Light</vt:lpstr>
      <vt:lpstr>The Hand Bold</vt:lpstr>
      <vt:lpstr>The Serif Hand Black</vt:lpstr>
      <vt:lpstr>SketchyVTI</vt:lpstr>
      <vt:lpstr>Repositorio Institucional: Posibilitando el acceso abierto al nuevo conocimiento con sello Ibero </vt:lpstr>
      <vt:lpstr>Un repositorio institucional es una base de datos compuesta de un grupo de servicios destinados a cap- turar, almacenar, ordenar, preservar y redistribuir la documentación académica de la institución en formato digital (Barton y Waters, 2005).</vt:lpstr>
      <vt:lpstr>Antecedentes DEL REPOSITORIO INSTITUCIONAL IBERO</vt:lpstr>
      <vt:lpstr>la Ciencia Abierta requiere infraestructura compleja: Factores involucrados en la gestión de ri: </vt:lpstr>
      <vt:lpstr>Antecedentes mas relacionados con la ciencia abierta y el RI Ibero</vt:lpstr>
      <vt:lpstr>Nuestro ri </vt:lpstr>
      <vt:lpstr>Presentación de PowerPoint</vt:lpstr>
      <vt:lpstr>Presentación de PowerPoint</vt:lpstr>
      <vt:lpstr>Presentación de PowerPoint</vt:lpstr>
      <vt:lpstr>Presentación de PowerPoint</vt:lpstr>
      <vt:lpstr>El negocio redondo de las editoriales en crisis – difusión de la ciencia con otra lógica – surgen los depredadores</vt:lpstr>
      <vt:lpstr>producción en acceso abierto</vt:lpstr>
      <vt:lpstr>Comentarios en el padlet</vt:lpstr>
      <vt:lpstr>Elementos de gestión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Repositorio Institucional: Posibilitando el acceso abierto al nuevo conocimiento con sello Ibero </dc:title>
  <dc:creator>Rivera Aguilera Alma</dc:creator>
  <cp:lastModifiedBy>Rivera Aguilera Alma</cp:lastModifiedBy>
  <cp:revision>13</cp:revision>
  <dcterms:created xsi:type="dcterms:W3CDTF">2022-06-01T20:16:29Z</dcterms:created>
  <dcterms:modified xsi:type="dcterms:W3CDTF">2022-06-02T19:49:33Z</dcterms:modified>
</cp:coreProperties>
</file>

<file path=docProps/thumbnail.jpeg>
</file>